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902FB-E283-6B56-A09E-C99251B88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E2806E-60A5-8E18-2929-A3EED9B83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B74C28-3CB4-6BB6-64D9-3068ACA87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8DCAF-F909-9B02-3DB8-C19F2A8C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96E35B-E42C-7615-4163-91A23743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74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0173A8-53A6-6FAA-C874-42B55C546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6B85A1F-EF96-9C36-95BE-29420EAB8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C213B4-F721-2062-265C-41071CDE9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210500-1AF4-0BCD-FE35-50CA24100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321588-EA33-E71A-6DAC-21CDBB6F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18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CFF521-8B83-CE97-085C-9F7320F5A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FCCC11-EA8C-001D-AC1D-03A802C4F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9BA100-07AB-0E12-2ECF-FB74FEAE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E5C742-A87D-F03A-790B-7B12055C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C619CA-2418-A689-4290-24ED82803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52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95491-FF40-0BE9-4887-DB51D64F3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8CE7AD-F32E-A94B-A418-93D6FD9EA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22A568-8700-9F3C-6974-ADAEF61C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86DE72-F318-16D7-857D-2E099AC5F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0E4C9-6FC8-3261-5870-283ACE13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52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32F0D-0374-E907-E4EA-F77D5689E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A65FCF-DBA5-8A7D-0916-D3C0C929B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FB0862-4153-79C6-194A-00CA39BAE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693556-5BE7-291A-4BF3-AE43A5956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0CE2D-C125-8EC3-732F-DA465123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12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A4B9D0-95B9-A054-8AEA-496DFD7B0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808E79-6127-B601-5F42-B290442EDC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CCAADA-E4AA-FFB4-82C8-29ED520F1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9846E3-CEF3-C128-8053-53C4DBC9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92E14A-0E28-CBC5-9B7F-66D56652C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1446AD-7D84-A715-47BB-DD1CD140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58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755F98-D544-9FFD-05A9-4703E2866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F1E699-A4F4-CF6D-FB0E-B925B4A48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660E59-2DFA-057D-048E-B7AA6230E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AF7DAC-D984-53D7-13DE-5C6F976A6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4B8A259-E809-2EE7-76D2-DBAD54D809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A48F9FF-EE51-C8AE-B3F9-6D48C5AF5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3767266-6C3C-47B6-8D64-DC509DD6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FB1785-80EF-21AA-AE0B-887EE131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06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7ADE64-180F-F860-730E-73F99BE3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BD73FC-927B-65B9-DFFF-7FEDF63B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F27CEF-A255-6F42-4ACC-E2CAB6606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EF04FA-4567-561B-BBB7-2AD77CE5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07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B41D33-4019-B57C-3954-29E7D14BE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0DFE4A-4A58-BBD7-54F5-D0205632A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E8ABE6-887A-15B3-34E2-F417E57F6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44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09DF6-73D8-54F3-6C3E-934C94D2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DA6A5B-7BA1-AD32-E573-99C6B349C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ED7F9B-0520-D7B6-00D1-039067576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B14561-06F3-80FB-B9D3-8040F9D5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C2E0D4-1E78-CEA0-1DA9-3C19BC0DE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CB8C7D-041B-F4D2-6AB4-54A53D0EB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01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A8065A-5125-7A16-ED74-E4A487066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7BD62A2-2BBF-813E-63FA-CC3E2E581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3A6B68-3FED-2B09-E7CD-84CF161B6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BB1196-2B40-6BBB-81C8-822FDEC0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2E56C5-CD7A-EBFB-172C-D0F33FDA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4AC385-69F8-CBF4-C122-21150795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67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1F2BB37-11F8-8337-962E-6B607601F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E908FD-0C17-F599-7EC6-936C1936E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D0096A-95C7-0644-EFA4-584BA6DED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5EA48-F7A8-4BE2-98B5-2939C754AAF5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51E0E7-6172-6338-3886-7B27ABAA4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820ABB-697B-C140-5283-D32DDC7FD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AA803-2333-4431-9FD0-FD866774C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19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urveymonkey.com/r/TY53ZM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081DA-D2D0-F79A-28BC-5096E345F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487" y="1661874"/>
            <a:ext cx="11017957" cy="1227728"/>
          </a:xfrm>
        </p:spPr>
        <p:txBody>
          <a:bodyPr>
            <a:normAutofit/>
          </a:bodyPr>
          <a:lstStyle/>
          <a:p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https://jp.surveymonkey.com/r/TY53ZMM</a:t>
            </a:r>
            <a:endParaRPr kumimoji="1" lang="ja-JP" altLang="en-US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5CFFB2-34E6-C36D-E28A-184B0EA59D53}"/>
              </a:ext>
            </a:extLst>
          </p:cNvPr>
          <p:cNvSpPr txBox="1"/>
          <p:nvPr/>
        </p:nvSpPr>
        <p:spPr>
          <a:xfrm>
            <a:off x="2692398" y="5024618"/>
            <a:ext cx="70781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en-US" altLang="ja-JP" dirty="0">
                <a:hlinkClick r:id="rId2"/>
              </a:rPr>
              <a:t>https://jp.surveymonkey.com/r/TY53ZMM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en-US" altLang="ja-JP" sz="2400" b="1" dirty="0"/>
              <a:t>28</a:t>
            </a:r>
            <a:r>
              <a:rPr lang="ja-JP" altLang="en-US" sz="2400" b="1" dirty="0"/>
              <a:t>日（月曜日）までにご回答をお願いいたします。</a:t>
            </a:r>
            <a:endParaRPr lang="en-US" altLang="ja-JP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52EAA79-35D3-73B4-C48A-D3CC6A1FA880}"/>
              </a:ext>
            </a:extLst>
          </p:cNvPr>
          <p:cNvSpPr txBox="1"/>
          <p:nvPr/>
        </p:nvSpPr>
        <p:spPr>
          <a:xfrm>
            <a:off x="1828800" y="485422"/>
            <a:ext cx="92568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回西日本ブロック　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DHEAT</a:t>
            </a: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基礎編研修のアンケートに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ご回答くださいます様お願いいたします。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FD7F442-9C91-7AC9-E489-A97B805557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111" y="2988836"/>
            <a:ext cx="1685903" cy="1685903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8D67BB-5B56-378C-49D9-F81785BCBE4A}"/>
              </a:ext>
            </a:extLst>
          </p:cNvPr>
          <p:cNvSpPr txBox="1"/>
          <p:nvPr/>
        </p:nvSpPr>
        <p:spPr>
          <a:xfrm>
            <a:off x="7586133" y="3307644"/>
            <a:ext cx="3826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スマートフォンからでも</a:t>
            </a:r>
            <a:endParaRPr kumimoji="1" lang="en-US" altLang="ja-JP" dirty="0"/>
          </a:p>
          <a:p>
            <a:r>
              <a:rPr lang="ja-JP" altLang="en-US" dirty="0"/>
              <a:t>ご回答いただけます。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777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https://jp.surveymonkey.com/r/TY53ZMM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https://jp.surveymonkey.com/r/JNFXMKG</dc:title>
  <dc:creator>hirosue</dc:creator>
  <cp:lastModifiedBy>hirosue</cp:lastModifiedBy>
  <cp:revision>8</cp:revision>
  <cp:lastPrinted>2022-10-24T07:21:06Z</cp:lastPrinted>
  <dcterms:created xsi:type="dcterms:W3CDTF">2022-09-26T08:20:00Z</dcterms:created>
  <dcterms:modified xsi:type="dcterms:W3CDTF">2022-11-22T04:40:51Z</dcterms:modified>
</cp:coreProperties>
</file>