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Layouts/slideLayout182.xml" ContentType="application/vnd.openxmlformats-officedocument.presentationml.slideLayout+xml"/>
  <Override PartName="/ppt/slideLayouts/slideLayout193.xml" ContentType="application/vnd.openxmlformats-officedocument.presentationml.slideLayout+xml"/>
  <Override PartName="/ppt/slideMasters/slideMaster19.xml" ContentType="application/vnd.openxmlformats-officedocument.presentationml.slideMaster+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theme/themeOverride1.xml" ContentType="application/vnd.openxmlformats-officedocument.themeOverrid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225.xml" ContentType="application/vnd.openxmlformats-officedocument.presentationml.slideLayout+xml"/>
  <Override PartName="/ppt/slideLayouts/slideLayout198.xml" ContentType="application/vnd.openxmlformats-officedocument.presentationml.slideLayout+xml"/>
  <Override PartName="/ppt/slideLayouts/slideLayout203.xml" ContentType="application/vnd.openxmlformats-officedocument.presentationml.slideLayout+xml"/>
  <Override PartName="/ppt/slideLayouts/slideLayout214.xml" ContentType="application/vnd.openxmlformats-officedocument.presentationml.slideLayout+xml"/>
  <Override PartName="/ppt/theme/theme21.xml" ContentType="application/vnd.openxmlformats-officedocument.theme+xml"/>
  <Default Extension="xlsx" ContentType="application/vnd.openxmlformats-officedocument.spreadsheetml.sheet"/>
  <Override PartName="/ppt/charts/chart3.xml" ContentType="application/vnd.openxmlformats-officedocument.drawingml.char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ppt/slideLayouts/slideLayout176.xml" ContentType="application/vnd.openxmlformats-officedocument.presentationml.slideLayout+xml"/>
  <Default Extension="png" ContentType="image/png"/>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theme/themeOverride6.xml" ContentType="application/vnd.openxmlformats-officedocument.themeOverride+xml"/>
  <Override PartName="/ppt/slides/slide33.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Default Extension="emf" ContentType="image/x-emf"/>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slideLayouts/slideLayout219.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208.xml" ContentType="application/vnd.openxmlformats-officedocument.presentationml.slideLayout+xml"/>
  <Override PartName="/ppt/charts/chart8.xml" ContentType="application/vnd.openxmlformats-officedocument.drawingml.chart+xml"/>
  <Override PartName="/ppt/slideLayouts/slideLayout10.xml" ContentType="application/vnd.openxmlformats-officedocument.presentationml.slideLayout+xml"/>
  <Override PartName="/ppt/theme/theme15.xml" ContentType="application/vnd.openxmlformats-officedocument.theme+xml"/>
  <Override PartName="/ppt/slideLayouts/slideLayout222.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159.xml" ContentType="application/vnd.openxmlformats-officedocument.presentationml.slideLayout+xml"/>
  <Override PartName="/ppt/slideLayouts/slideLayout211.xml" ContentType="application/vnd.openxmlformats-officedocument.presentationml.slideLayout+xml"/>
  <Override PartName="/ppt/slides/slide38.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84.xml" ContentType="application/vnd.openxmlformats-officedocument.presentationml.slideLayout+xml"/>
  <Override PartName="/ppt/slideLayouts/slideLayout195.xml" ContentType="application/vnd.openxmlformats-officedocument.presentationml.slideLayout+xml"/>
  <Override PartName="/ppt/slideLayouts/slideLayout200.xml" ContentType="application/vnd.openxmlformats-officedocument.presentationml.slideLayout+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theme/themeOverride3.xml" ContentType="application/vnd.openxmlformats-officedocument.themeOverride+xml"/>
  <Override PartName="/ppt/slides/slide41.xml" ContentType="application/vnd.openxmlformats-officedocument.presentationml.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s/slide30.xml" ContentType="application/vnd.openxmlformats-officedocument.presentationml.slide+xml"/>
  <Override PartName="/ppt/slideLayouts/slideLayout40.xml" ContentType="application/vnd.openxmlformats-officedocument.presentationml.slideLayout+xml"/>
  <Override PartName="/ppt/slideLayouts/slideLayout227.xml" ContentType="application/vnd.openxmlformats-officedocument.presentationml.slideLayout+xml"/>
  <Override PartName="/ppt/slideMasters/slideMaster13.xml" ContentType="application/vnd.openxmlformats-officedocument.presentationml.slideMaster+xml"/>
  <Override PartName="/ppt/slideLayouts/slideLayout205.xml" ContentType="application/vnd.openxmlformats-officedocument.presentationml.slideLayout+xml"/>
  <Override PartName="/ppt/slideLayouts/slideLayout216.xml" ContentType="application/vnd.openxmlformats-officedocument.presentationml.slideLayout+xml"/>
  <Override PartName="/ppt/slideLayouts/slideLayout89.xml" ContentType="application/vnd.openxmlformats-officedocument.presentationml.slideLayout+xml"/>
  <Override PartName="/ppt/theme/theme12.xml" ContentType="application/vnd.openxmlformats-officedocument.theme+xml"/>
  <Override PartName="/ppt/slideLayouts/slideLayout189.xml" ContentType="application/vnd.openxmlformats-officedocument.presentationml.slideLayout+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78.xml" ContentType="application/vnd.openxmlformats-officedocument.presentationml.slideLayout+xml"/>
  <Override PartName="/ppt/slideLayouts/slideLayout230.xml" ContentType="application/vnd.openxmlformats-officedocument.presentationml.slideLayout+xml"/>
  <Override PartName="/ppt/slideMasters/slideMaster2.xml" ContentType="application/vnd.openxmlformats-officedocument.presentationml.slideMaster+xml"/>
  <Override PartName="/ppt/theme/theme4.xml" ContentType="application/vnd.openxmlformats-officedocument.them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notesSlides/notesSlide1.xml" ContentType="application/vnd.openxmlformats-officedocument.presentationml.notesSlide+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145.xml" ContentType="application/vnd.openxmlformats-officedocument.presentationml.slideLayout+xml"/>
  <Override PartName="/ppt/slideLayouts/slideLayout192.xml" ContentType="application/vnd.openxmlformats-officedocument.presentationml.slideLayout+xml"/>
  <Override PartName="/ppt/slideMasters/slideMaster18.xml" ContentType="application/vnd.openxmlformats-officedocument.presentationml.slideMaster+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Override PartName="/ppt/slideLayouts/slideLayout181.xml" ContentType="application/vnd.openxmlformats-officedocument.presentationml.slideLayout+xml"/>
  <Override PartName="/ppt/theme/themeOverride4.xml" ContentType="application/vnd.openxmlformats-officedocument.themeOverr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Layouts/slideLayout170.xml" ContentType="application/vnd.openxmlformats-officedocument.presentationml.slideLayout+xml"/>
  <Override PartName="/ppt/slideLayouts/slideLayout228.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theme/theme17.xml" ContentType="application/vnd.openxmlformats-officedocument.theme+xml"/>
  <Override PartName="/ppt/slideLayouts/slideLayout217.xml" ContentType="application/vnd.openxmlformats-officedocument.presentationml.slideLayout+xml"/>
  <Override PartName="/ppt/slideLayouts/slideLayout206.xml" ContentType="application/vnd.openxmlformats-officedocument.presentationml.slideLayout+xml"/>
  <Override PartName="/ppt/slideLayouts/slideLayout224.xml" ContentType="application/vnd.openxmlformats-officedocument.presentationml.slideLayout+xml"/>
  <Override PartName="/ppt/charts/chart6.xml" ContentType="application/vnd.openxmlformats-officedocument.drawingml.char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Layouts/slideLayout179.xml" ContentType="application/vnd.openxmlformats-officedocument.presentationml.slideLayout+xml"/>
  <Override PartName="/ppt/slideLayouts/slideLayout213.xml" ContentType="application/vnd.openxmlformats-officedocument.presentationml.slideLayout+xml"/>
  <Override PartName="/ppt/slideLayouts/slideLayout231.xml" ContentType="application/vnd.openxmlformats-officedocument.presentationml.slideLayout+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68.xml" ContentType="application/vnd.openxmlformats-officedocument.presentationml.slideLayout+xml"/>
  <Override PartName="/ppt/slideLayouts/slideLayout186.xml" ContentType="application/vnd.openxmlformats-officedocument.presentationml.slideLayout+xml"/>
  <Override PartName="/ppt/slideLayouts/slideLayout197.xml" ContentType="application/vnd.openxmlformats-officedocument.presentationml.slideLayout+xml"/>
  <Override PartName="/ppt/slideLayouts/slideLayout202.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charts/chart2.xml" ContentType="application/vnd.openxmlformats-officedocument.drawingml.char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drawings/drawing2.xml" ContentType="application/vnd.openxmlformats-officedocument.drawingml.chartshapes+xml"/>
  <Override PartName="/ppt/theme/themeOverride5.xml" ContentType="application/vnd.openxmlformats-officedocument.themeOverr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Layouts/slideLayout229.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slideLayouts/slideLayout207.xml" ContentType="application/vnd.openxmlformats-officedocument.presentationml.slideLayout+xml"/>
  <Override PartName="/ppt/slideLayouts/slideLayout218.xml" ContentType="application/vnd.openxmlformats-officedocument.presentationml.slideLayout+xml"/>
  <Override PartName="/ppt/theme/theme14.xml" ContentType="application/vnd.openxmlformats-officedocument.theme+xml"/>
  <Override PartName="/ppt/charts/chart7.xml" ContentType="application/vnd.openxmlformats-officedocument.drawingml.chart+xml"/>
  <Override PartName="/ppt/slideLayouts/slideLayout232.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210.xml" ContentType="application/vnd.openxmlformats-officedocument.presentationml.slideLayout+xml"/>
  <Override PartName="/ppt/slideLayouts/slideLayout221.xml" ContentType="application/vnd.openxmlformats-officedocument.presentationml.slideLayout+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theme/theme19.xml" ContentType="application/vnd.openxmlformats-officedocument.theme+xml"/>
  <Override PartName="/ppt/theme/themeOverride2.xml" ContentType="application/vnd.openxmlformats-officedocument.themeOverride+xml"/>
  <Override PartName="/ppt/slides/slide40.xml" ContentType="application/vnd.openxmlformats-officedocument.presentationml.slide+xml"/>
  <Override PartName="/ppt/slideLayouts/slideLayout50.xml" ContentType="application/vnd.openxmlformats-officedocument.presentationml.slideLayout+xml"/>
  <Override PartName="/ppt/slideLayouts/slideLayout226.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215.xml" ContentType="application/vnd.openxmlformats-officedocument.presentationml.slideLayout+xml"/>
  <Default Extension="gif" ContentType="image/gif"/>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slideLayouts/slideLayout199.xml" ContentType="application/vnd.openxmlformats-officedocument.presentationml.slideLayout+xml"/>
  <Override PartName="/ppt/slideLayouts/slideLayout204.xml" ContentType="application/vnd.openxmlformats-officedocument.presentationml.slideLayout+xml"/>
  <Override PartName="/ppt/charts/chart4.xml" ContentType="application/vnd.openxmlformats-officedocument.drawingml.chart+xml"/>
  <Override PartName="/ppt/slideLayouts/slideLayout88.xml" ContentType="application/vnd.openxmlformats-officedocument.presentationml.slideLayout+xml"/>
  <Override PartName="/ppt/theme/theme11.xml" ContentType="application/vnd.openxmlformats-officedocument.theme+xml"/>
  <Override PartName="/ppt/slideLayouts/slideLayout177.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slideMasters/slideMaster1.xml" ContentType="application/vnd.openxmlformats-officedocument.presentationml.slideMaster+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s/slide34.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Layouts/slideLayout209.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Override PartName="/ppt/slideLayouts/slideLayout223.xml" ContentType="application/vnd.openxmlformats-officedocument.presentationml.slideLayout+xml"/>
  <Override PartName="/ppt/slideLayouts/slideLayout149.xml" ContentType="application/vnd.openxmlformats-officedocument.presentationml.slideLayout+xml"/>
  <Override PartName="/ppt/slideLayouts/slideLayout196.xml" ContentType="application/vnd.openxmlformats-officedocument.presentationml.slideLayout+xml"/>
  <Override PartName="/ppt/slideLayouts/slideLayout201.xml" ContentType="application/vnd.openxmlformats-officedocument.presentationml.slideLayout+xml"/>
  <Override PartName="/ppt/slideLayouts/slideLayout212.xml" ContentType="application/vnd.openxmlformats-officedocument.presentationml.slideLayout+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Layouts/slideLayout185.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drawings/drawing1.xml" ContentType="application/vnd.openxmlformats-officedocument.drawingml.chartshap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44" r:id="rId2"/>
    <p:sldMasterId id="2147483769" r:id="rId3"/>
    <p:sldMasterId id="2147483808" r:id="rId4"/>
    <p:sldMasterId id="2147483821" r:id="rId5"/>
    <p:sldMasterId id="2147483834" r:id="rId6"/>
    <p:sldMasterId id="2147483847" r:id="rId7"/>
    <p:sldMasterId id="2147483860" r:id="rId8"/>
    <p:sldMasterId id="2147483872" r:id="rId9"/>
    <p:sldMasterId id="2147483884" r:id="rId10"/>
    <p:sldMasterId id="2147483897" r:id="rId11"/>
    <p:sldMasterId id="2147483910" r:id="rId12"/>
    <p:sldMasterId id="2147483922" r:id="rId13"/>
    <p:sldMasterId id="2147483935" r:id="rId14"/>
    <p:sldMasterId id="2147483948" r:id="rId15"/>
    <p:sldMasterId id="2147483961" r:id="rId16"/>
    <p:sldMasterId id="2147483973" r:id="rId17"/>
    <p:sldMasterId id="2147483987" r:id="rId18"/>
    <p:sldMasterId id="2147483999" r:id="rId19"/>
    <p:sldMasterId id="2147484011" r:id="rId20"/>
  </p:sldMasterIdLst>
  <p:notesMasterIdLst>
    <p:notesMasterId r:id="rId63"/>
  </p:notesMasterIdLst>
  <p:sldIdLst>
    <p:sldId id="256" r:id="rId21"/>
    <p:sldId id="308" r:id="rId22"/>
    <p:sldId id="275" r:id="rId23"/>
    <p:sldId id="291" r:id="rId24"/>
    <p:sldId id="288" r:id="rId25"/>
    <p:sldId id="290" r:id="rId26"/>
    <p:sldId id="289" r:id="rId27"/>
    <p:sldId id="300" r:id="rId28"/>
    <p:sldId id="277" r:id="rId29"/>
    <p:sldId id="286" r:id="rId30"/>
    <p:sldId id="280" r:id="rId31"/>
    <p:sldId id="293" r:id="rId32"/>
    <p:sldId id="281" r:id="rId33"/>
    <p:sldId id="303" r:id="rId34"/>
    <p:sldId id="304" r:id="rId35"/>
    <p:sldId id="282" r:id="rId36"/>
    <p:sldId id="283" r:id="rId37"/>
    <p:sldId id="292" r:id="rId38"/>
    <p:sldId id="305" r:id="rId39"/>
    <p:sldId id="306" r:id="rId40"/>
    <p:sldId id="261" r:id="rId41"/>
    <p:sldId id="265" r:id="rId42"/>
    <p:sldId id="287" r:id="rId43"/>
    <p:sldId id="301" r:id="rId44"/>
    <p:sldId id="273" r:id="rId45"/>
    <p:sldId id="302" r:id="rId46"/>
    <p:sldId id="268" r:id="rId47"/>
    <p:sldId id="271" r:id="rId48"/>
    <p:sldId id="258" r:id="rId49"/>
    <p:sldId id="259" r:id="rId50"/>
    <p:sldId id="260" r:id="rId51"/>
    <p:sldId id="269" r:id="rId52"/>
    <p:sldId id="272" r:id="rId53"/>
    <p:sldId id="267" r:id="rId54"/>
    <p:sldId id="274" r:id="rId55"/>
    <p:sldId id="285" r:id="rId56"/>
    <p:sldId id="307" r:id="rId57"/>
    <p:sldId id="296" r:id="rId58"/>
    <p:sldId id="298" r:id="rId59"/>
    <p:sldId id="297" r:id="rId60"/>
    <p:sldId id="299" r:id="rId61"/>
    <p:sldId id="295" r:id="rId62"/>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102"/>
      </p:cViewPr>
      <p:guideLst>
        <p:guide orient="horz" pos="2160"/>
        <p:guide pos="2880"/>
      </p:guideLst>
    </p:cSldViewPr>
  </p:slideViewPr>
  <p:notesTextViewPr>
    <p:cViewPr>
      <p:scale>
        <a:sx n="1" d="1"/>
        <a:sy n="1" d="1"/>
      </p:scale>
      <p:origin x="0" y="0"/>
    </p:cViewPr>
  </p:notesTextViewPr>
  <p:sorterViewPr>
    <p:cViewPr>
      <p:scale>
        <a:sx n="100" d="100"/>
        <a:sy n="100" d="100"/>
      </p:scale>
      <p:origin x="0" y="8154"/>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6.xml"/><Relationship Id="rId39" Type="http://schemas.openxmlformats.org/officeDocument/2006/relationships/slide" Target="slides/slide19.xml"/><Relationship Id="rId21" Type="http://schemas.openxmlformats.org/officeDocument/2006/relationships/slide" Target="slides/slide1.xml"/><Relationship Id="rId34" Type="http://schemas.openxmlformats.org/officeDocument/2006/relationships/slide" Target="slides/slide14.xml"/><Relationship Id="rId42" Type="http://schemas.openxmlformats.org/officeDocument/2006/relationships/slide" Target="slides/slide22.xml"/><Relationship Id="rId47" Type="http://schemas.openxmlformats.org/officeDocument/2006/relationships/slide" Target="slides/slide27.xml"/><Relationship Id="rId50" Type="http://schemas.openxmlformats.org/officeDocument/2006/relationships/slide" Target="slides/slide30.xml"/><Relationship Id="rId55" Type="http://schemas.openxmlformats.org/officeDocument/2006/relationships/slide" Target="slides/slide35.xml"/><Relationship Id="rId63" Type="http://schemas.openxmlformats.org/officeDocument/2006/relationships/notesMaster" Target="notesMasters/notes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slide" Target="slides/slide17.xml"/><Relationship Id="rId40" Type="http://schemas.openxmlformats.org/officeDocument/2006/relationships/slide" Target="slides/slide20.xml"/><Relationship Id="rId45" Type="http://schemas.openxmlformats.org/officeDocument/2006/relationships/slide" Target="slides/slide25.xml"/><Relationship Id="rId53" Type="http://schemas.openxmlformats.org/officeDocument/2006/relationships/slide" Target="slides/slide33.xml"/><Relationship Id="rId58" Type="http://schemas.openxmlformats.org/officeDocument/2006/relationships/slide" Target="slides/slide38.xml"/><Relationship Id="rId66"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slide" Target="slides/slide29.xml"/><Relationship Id="rId57" Type="http://schemas.openxmlformats.org/officeDocument/2006/relationships/slide" Target="slides/slide37.xml"/><Relationship Id="rId61" Type="http://schemas.openxmlformats.org/officeDocument/2006/relationships/slide" Target="slides/slide4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1.xml"/><Relationship Id="rId44" Type="http://schemas.openxmlformats.org/officeDocument/2006/relationships/slide" Target="slides/slide24.xml"/><Relationship Id="rId52" Type="http://schemas.openxmlformats.org/officeDocument/2006/relationships/slide" Target="slides/slide32.xml"/><Relationship Id="rId60" Type="http://schemas.openxmlformats.org/officeDocument/2006/relationships/slide" Target="slides/slide40.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slide" Target="slides/slide23.xml"/><Relationship Id="rId48" Type="http://schemas.openxmlformats.org/officeDocument/2006/relationships/slide" Target="slides/slide28.xml"/><Relationship Id="rId56" Type="http://schemas.openxmlformats.org/officeDocument/2006/relationships/slide" Target="slides/slide36.xml"/><Relationship Id="rId64"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slide" Target="slides/slide26.xml"/><Relationship Id="rId59" Type="http://schemas.openxmlformats.org/officeDocument/2006/relationships/slide" Target="slides/slide39.xml"/><Relationship Id="rId67" Type="http://schemas.openxmlformats.org/officeDocument/2006/relationships/tableStyles" Target="tableStyles.xml"/><Relationship Id="rId20" Type="http://schemas.openxmlformats.org/officeDocument/2006/relationships/slideMaster" Target="slideMasters/slideMaster20.xml"/><Relationship Id="rId41" Type="http://schemas.openxmlformats.org/officeDocument/2006/relationships/slide" Target="slides/slide21.xml"/><Relationship Id="rId54" Type="http://schemas.openxmlformats.org/officeDocument/2006/relationships/slide" Target="slides/slide34.xml"/><Relationship Id="rId62" Type="http://schemas.openxmlformats.org/officeDocument/2006/relationships/slide" Target="slides/slide42.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Office_Excel_______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______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Office_Excel_______3.xlsx"/></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Office_Excel_______4.xlsx"/><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Office_Excel_______5.xlsx"/><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Office_Excel_______6.xlsx"/><Relationship Id="rId1" Type="http://schemas.openxmlformats.org/officeDocument/2006/relationships/themeOverride" Target="../theme/themeOverride4.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Office_Excel_______7.xlsx"/><Relationship Id="rId1" Type="http://schemas.openxmlformats.org/officeDocument/2006/relationships/themeOverride" Target="../theme/themeOverride5.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Office_Excel_______8.xlsx"/><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c:lang val="ja-JP"/>
  <c:clrMapOvr bg1="lt1" tx1="dk1" bg2="lt2" tx2="dk2" accent1="accent1" accent2="accent2" accent3="accent3" accent4="accent4" accent5="accent5" accent6="accent6" hlink="hlink" folHlink="folHlink"/>
  <c:chart>
    <c:plotArea>
      <c:layout>
        <c:manualLayout>
          <c:layoutTarget val="inner"/>
          <c:xMode val="edge"/>
          <c:yMode val="edge"/>
          <c:x val="0.11597462817147861"/>
          <c:y val="0.21694421681452719"/>
          <c:w val="0.82956891179969394"/>
          <c:h val="0.61785394472749733"/>
        </c:manualLayout>
      </c:layout>
      <c:lineChart>
        <c:grouping val="standard"/>
        <c:ser>
          <c:idx val="0"/>
          <c:order val="0"/>
          <c:tx>
            <c:strRef>
              <c:f>地域定着!$B$1</c:f>
              <c:strCache>
                <c:ptCount val="1"/>
                <c:pt idx="0">
                  <c:v>身体障害者</c:v>
                </c:pt>
              </c:strCache>
            </c:strRef>
          </c:tx>
          <c:spPr>
            <a:ln w="25400"/>
          </c:spPr>
          <c:marker>
            <c:symbol val="diamond"/>
            <c:size val="3"/>
          </c:marker>
          <c:dLbls>
            <c:dLbl>
              <c:idx val="0"/>
              <c:layout>
                <c:manualLayout>
                  <c:x val="-4.0000000000000008E-2"/>
                  <c:y val="1.6806718982174618E-2"/>
                </c:manualLayout>
              </c:layout>
              <c:dLblPos val="r"/>
              <c:showVal val="1"/>
            </c:dLbl>
            <c:dLbl>
              <c:idx val="1"/>
              <c:delete val="1"/>
            </c:dLbl>
            <c:dLbl>
              <c:idx val="2"/>
              <c:layout>
                <c:manualLayout>
                  <c:x val="-3.7430956968529237E-2"/>
                  <c:y val="1.9607838812536933E-2"/>
                </c:manualLayout>
              </c:layout>
              <c:dLblPos val="r"/>
              <c:showVal val="1"/>
            </c:dLbl>
            <c:dLbl>
              <c:idx val="3"/>
              <c:delete val="1"/>
            </c:dLbl>
            <c:dLbl>
              <c:idx val="4"/>
              <c:layout>
                <c:manualLayout>
                  <c:x val="-4.1374539165263312E-2"/>
                  <c:y val="1.9607838812536933E-2"/>
                </c:manualLayout>
              </c:layout>
              <c:dLblPos val="r"/>
              <c:showVal val="1"/>
            </c:dLbl>
            <c:dLbl>
              <c:idx val="5"/>
              <c:delete val="1"/>
            </c:dLbl>
            <c:dLbl>
              <c:idx val="6"/>
              <c:layout>
                <c:manualLayout>
                  <c:x val="-4.3943582196734075E-2"/>
                  <c:y val="2.5210078473261781E-2"/>
                </c:manualLayout>
              </c:layout>
              <c:dLblPos val="r"/>
              <c:showVal val="1"/>
            </c:dLbl>
            <c:dLbl>
              <c:idx val="7"/>
              <c:delete val="1"/>
            </c:dLbl>
            <c:dLbl>
              <c:idx val="8"/>
              <c:layout>
                <c:manualLayout>
                  <c:x val="-4.1374539165263312E-2"/>
                  <c:y val="2.2408958642899358E-2"/>
                </c:manualLayout>
              </c:layout>
              <c:dLblPos val="r"/>
              <c:showVal val="1"/>
            </c:dLbl>
            <c:dLbl>
              <c:idx val="9"/>
              <c:delete val="1"/>
            </c:dLbl>
            <c:dLbl>
              <c:idx val="10"/>
              <c:layout>
                <c:manualLayout>
                  <c:x val="-4.3943784483586955E-2"/>
                  <c:y val="1.6806718982174514E-2"/>
                </c:manualLayout>
              </c:layout>
              <c:dLblPos val="r"/>
              <c:showVal val="1"/>
            </c:dLbl>
            <c:dLbl>
              <c:idx val="11"/>
              <c:delete val="1"/>
            </c:dLbl>
            <c:dLbl>
              <c:idx val="12"/>
              <c:layout>
                <c:manualLayout>
                  <c:x val="-4.3943582196733992E-2"/>
                  <c:y val="1.9607838812536933E-2"/>
                </c:manualLayout>
              </c:layout>
              <c:dLblPos val="r"/>
              <c:showVal val="1"/>
            </c:dLbl>
            <c:dLbl>
              <c:idx val="13"/>
              <c:delete val="1"/>
            </c:dLbl>
            <c:dLbl>
              <c:idx val="14"/>
              <c:layout>
                <c:manualLayout>
                  <c:x val="-4.2218319832323131E-2"/>
                  <c:y val="1.7182130584192445E-2"/>
                </c:manualLayout>
              </c:layout>
              <c:dLblPos val="r"/>
              <c:showVal val="1"/>
            </c:dLbl>
            <c:dLbl>
              <c:idx val="15"/>
              <c:delete val="1"/>
            </c:dLbl>
            <c:dLbl>
              <c:idx val="16"/>
              <c:layout>
                <c:manualLayout>
                  <c:x val="-3.9820238297550943E-2"/>
                  <c:y val="1.7182130584192445E-2"/>
                </c:manualLayout>
              </c:layout>
              <c:dLblPos val="r"/>
              <c:showVal val="1"/>
            </c:dLbl>
            <c:dLbl>
              <c:idx val="17"/>
              <c:delete val="1"/>
            </c:dLbl>
            <c:dLbl>
              <c:idx val="18"/>
              <c:layout>
                <c:manualLayout>
                  <c:x val="-4.5342896494373758E-2"/>
                  <c:y val="3.09278350515464E-2"/>
                </c:manualLayout>
              </c:layout>
              <c:dLblPos val="r"/>
              <c:showVal val="1"/>
            </c:dLbl>
            <c:dLbl>
              <c:idx val="19"/>
              <c:delete val="1"/>
            </c:dLbl>
            <c:dLbl>
              <c:idx val="20"/>
              <c:layout>
                <c:manualLayout>
                  <c:x val="-5.1646607335193884E-2"/>
                  <c:y val="3.0279053217543254E-2"/>
                </c:manualLayout>
              </c:layout>
              <c:dLblPos val="r"/>
              <c:showVal val="1"/>
            </c:dLbl>
            <c:dLbl>
              <c:idx val="21"/>
              <c:delete val="1"/>
            </c:dLbl>
            <c:dLbl>
              <c:idx val="22"/>
              <c:layout>
                <c:manualLayout>
                  <c:x val="-5.0134772147193286E-2"/>
                  <c:y val="3.6078782494878808E-2"/>
                </c:manualLayout>
              </c:layout>
              <c:dLblPos val="r"/>
              <c:showVal val="1"/>
            </c:dLbl>
            <c:dLbl>
              <c:idx val="23"/>
              <c:layout>
                <c:manualLayout>
                  <c:x val="-2.4450049340675236E-2"/>
                  <c:y val="2.9962738856349612E-2"/>
                </c:manualLayout>
              </c:layout>
              <c:dLblPos val="r"/>
              <c:showVal val="1"/>
            </c:dLbl>
            <c:dLbl>
              <c:idx val="24"/>
              <c:delete val="1"/>
            </c:dLbl>
            <c:dLbl>
              <c:idx val="25"/>
              <c:delete val="1"/>
            </c:dLbl>
            <c:dLbl>
              <c:idx val="26"/>
              <c:layout>
                <c:manualLayout>
                  <c:x val="-5.2315085501044752E-2"/>
                  <c:y val="3.0086101577979491E-2"/>
                </c:manualLayout>
              </c:layout>
              <c:dLblPos val="r"/>
              <c:showVal val="1"/>
            </c:dLbl>
            <c:dLbl>
              <c:idx val="27"/>
              <c:layout>
                <c:manualLayout>
                  <c:x val="-3.2098936794689177E-2"/>
                  <c:y val="3.0339225651840405E-2"/>
                </c:manualLayout>
              </c:layout>
              <c:dLblPos val="r"/>
              <c:showVal val="1"/>
            </c:dLbl>
            <c:dLbl>
              <c:idx val="28"/>
              <c:delete val="1"/>
            </c:dLbl>
            <c:dLbl>
              <c:idx val="29"/>
              <c:delete val="1"/>
            </c:dLbl>
            <c:dLbl>
              <c:idx val="30"/>
              <c:layout>
                <c:manualLayout>
                  <c:x val="-5.5353968415880681E-2"/>
                  <c:y val="3.6103507692660956E-2"/>
                </c:manualLayout>
              </c:layout>
              <c:dLblPos val="r"/>
              <c:showVal val="1"/>
            </c:dLbl>
            <c:dLbl>
              <c:idx val="31"/>
              <c:delete val="1"/>
            </c:dLbl>
            <c:dLbl>
              <c:idx val="32"/>
              <c:layout>
                <c:manualLayout>
                  <c:x val="-2.9692256006420541E-2"/>
                  <c:y val="3.5646071003043955E-2"/>
                </c:manualLayout>
              </c:layout>
              <c:dLblPos val="r"/>
              <c:showVal val="1"/>
            </c:dLbl>
            <c:dLbl>
              <c:idx val="33"/>
              <c:delete val="1"/>
            </c:dLbl>
            <c:dLbl>
              <c:idx val="35"/>
              <c:delete val="1"/>
            </c:dLbl>
            <c:dLbl>
              <c:idx val="37"/>
              <c:delete val="1"/>
            </c:dLbl>
            <c:dLbl>
              <c:idx val="39"/>
              <c:delete val="1"/>
            </c:dLbl>
            <c:dLblPos val="ctr"/>
            <c:showVal val="1"/>
          </c:dLbls>
          <c:cat>
            <c:strRef>
              <c:f>地域定着!$A$2:$A$42</c:f>
              <c:strCache>
                <c:ptCount val="41"/>
                <c:pt idx="0">
                  <c:v>H24.4月</c:v>
                </c:pt>
                <c:pt idx="2">
                  <c:v>H24.6月</c:v>
                </c:pt>
                <c:pt idx="4">
                  <c:v>H24.8月</c:v>
                </c:pt>
                <c:pt idx="6">
                  <c:v>H24.10月</c:v>
                </c:pt>
                <c:pt idx="8">
                  <c:v>H24.12月</c:v>
                </c:pt>
                <c:pt idx="10">
                  <c:v>H25.2月</c:v>
                </c:pt>
                <c:pt idx="12">
                  <c:v>H25.4月</c:v>
                </c:pt>
                <c:pt idx="14">
                  <c:v>H25.6月</c:v>
                </c:pt>
                <c:pt idx="16">
                  <c:v>H25.8月</c:v>
                </c:pt>
                <c:pt idx="18">
                  <c:v>H25.10月</c:v>
                </c:pt>
                <c:pt idx="20">
                  <c:v>H25.12月</c:v>
                </c:pt>
                <c:pt idx="22">
                  <c:v>H26.2月</c:v>
                </c:pt>
                <c:pt idx="24">
                  <c:v>H26.4月</c:v>
                </c:pt>
                <c:pt idx="26">
                  <c:v>H26.6月</c:v>
                </c:pt>
                <c:pt idx="28">
                  <c:v>H26.8月</c:v>
                </c:pt>
                <c:pt idx="30">
                  <c:v>H26.10月</c:v>
                </c:pt>
                <c:pt idx="32">
                  <c:v>H26.12月</c:v>
                </c:pt>
                <c:pt idx="34">
                  <c:v>H27.2月</c:v>
                </c:pt>
                <c:pt idx="36">
                  <c:v>H27.4月</c:v>
                </c:pt>
                <c:pt idx="38">
                  <c:v>H27.6月</c:v>
                </c:pt>
                <c:pt idx="40">
                  <c:v>H27.8月</c:v>
                </c:pt>
              </c:strCache>
            </c:strRef>
          </c:cat>
          <c:val>
            <c:numRef>
              <c:f>地域定着!$B$2:$B$42</c:f>
              <c:numCache>
                <c:formatCode>0_);[Red]\(0\)</c:formatCode>
                <c:ptCount val="41"/>
                <c:pt idx="0">
                  <c:v>68</c:v>
                </c:pt>
                <c:pt idx="1">
                  <c:v>79</c:v>
                </c:pt>
                <c:pt idx="2">
                  <c:v>97</c:v>
                </c:pt>
                <c:pt idx="3">
                  <c:v>117</c:v>
                </c:pt>
                <c:pt idx="4">
                  <c:v>132</c:v>
                </c:pt>
                <c:pt idx="5">
                  <c:v>136</c:v>
                </c:pt>
                <c:pt idx="6">
                  <c:v>149</c:v>
                </c:pt>
                <c:pt idx="7">
                  <c:v>151</c:v>
                </c:pt>
                <c:pt idx="8">
                  <c:v>158</c:v>
                </c:pt>
                <c:pt idx="9">
                  <c:v>173</c:v>
                </c:pt>
                <c:pt idx="10">
                  <c:v>181</c:v>
                </c:pt>
                <c:pt idx="11">
                  <c:v>189</c:v>
                </c:pt>
                <c:pt idx="12">
                  <c:v>199</c:v>
                </c:pt>
                <c:pt idx="13">
                  <c:v>206</c:v>
                </c:pt>
                <c:pt idx="14">
                  <c:v>218</c:v>
                </c:pt>
                <c:pt idx="15">
                  <c:v>231</c:v>
                </c:pt>
                <c:pt idx="16">
                  <c:v>236</c:v>
                </c:pt>
                <c:pt idx="17">
                  <c:v>251</c:v>
                </c:pt>
                <c:pt idx="18">
                  <c:v>247</c:v>
                </c:pt>
                <c:pt idx="19">
                  <c:v>253</c:v>
                </c:pt>
                <c:pt idx="20">
                  <c:v>264</c:v>
                </c:pt>
                <c:pt idx="21">
                  <c:v>270</c:v>
                </c:pt>
                <c:pt idx="22" formatCode="#,##0_ ">
                  <c:v>282</c:v>
                </c:pt>
                <c:pt idx="23" formatCode="#,##0_ ">
                  <c:v>286</c:v>
                </c:pt>
                <c:pt idx="24">
                  <c:v>291</c:v>
                </c:pt>
                <c:pt idx="25" formatCode="#,##0_ ">
                  <c:v>303</c:v>
                </c:pt>
                <c:pt idx="26" formatCode="#,##0_ ">
                  <c:v>302</c:v>
                </c:pt>
                <c:pt idx="27" formatCode="#,##0_ ">
                  <c:v>309</c:v>
                </c:pt>
                <c:pt idx="28" formatCode="#,##0_ ">
                  <c:v>322</c:v>
                </c:pt>
                <c:pt idx="29" formatCode="#,##0_ ">
                  <c:v>335</c:v>
                </c:pt>
                <c:pt idx="30" formatCode="#,##0_);[Red]\(#,##0\)">
                  <c:v>334</c:v>
                </c:pt>
                <c:pt idx="31" formatCode="#,##0_ ">
                  <c:v>338</c:v>
                </c:pt>
                <c:pt idx="32" formatCode="#,##0_ ">
                  <c:v>335</c:v>
                </c:pt>
                <c:pt idx="33" formatCode="#,##0_ ">
                  <c:v>333</c:v>
                </c:pt>
                <c:pt idx="34" formatCode="#,##0_ ">
                  <c:v>335</c:v>
                </c:pt>
                <c:pt idx="35">
                  <c:v>337</c:v>
                </c:pt>
                <c:pt idx="36" formatCode="#,##0_ ">
                  <c:v>331</c:v>
                </c:pt>
                <c:pt idx="37">
                  <c:v>328</c:v>
                </c:pt>
                <c:pt idx="38" formatCode="#,##0_ ">
                  <c:v>336</c:v>
                </c:pt>
                <c:pt idx="39">
                  <c:v>340</c:v>
                </c:pt>
                <c:pt idx="40" formatCode="#,##0_ ">
                  <c:v>335</c:v>
                </c:pt>
              </c:numCache>
            </c:numRef>
          </c:val>
        </c:ser>
        <c:ser>
          <c:idx val="1"/>
          <c:order val="1"/>
          <c:tx>
            <c:strRef>
              <c:f>地域定着!$C$1</c:f>
              <c:strCache>
                <c:ptCount val="1"/>
                <c:pt idx="0">
                  <c:v>知的障害者</c:v>
                </c:pt>
              </c:strCache>
            </c:strRef>
          </c:tx>
          <c:spPr>
            <a:ln w="25400"/>
          </c:spPr>
          <c:marker>
            <c:symbol val="square"/>
            <c:size val="3"/>
          </c:marker>
          <c:dLbls>
            <c:dLbl>
              <c:idx val="0"/>
              <c:layout>
                <c:manualLayout>
                  <c:x val="-6.7064969479971093E-2"/>
                  <c:y val="-3.641455779471145E-2"/>
                </c:manualLayout>
              </c:layout>
              <c:dLblPos val="r"/>
              <c:showVal val="1"/>
            </c:dLbl>
            <c:dLbl>
              <c:idx val="1"/>
              <c:delete val="1"/>
            </c:dLbl>
            <c:dLbl>
              <c:idx val="2"/>
              <c:layout>
                <c:manualLayout>
                  <c:x val="-2.9555127551502112E-2"/>
                  <c:y val="1.9607922721000082E-2"/>
                </c:manualLayout>
              </c:layout>
              <c:dLblPos val="r"/>
              <c:showVal val="1"/>
            </c:dLbl>
            <c:dLbl>
              <c:idx val="3"/>
              <c:delete val="1"/>
            </c:dLbl>
            <c:dLbl>
              <c:idx val="4"/>
              <c:layout>
                <c:manualLayout>
                  <c:x val="-4.6512625228204867E-2"/>
                  <c:y val="1.9607838812536933E-2"/>
                </c:manualLayout>
              </c:layout>
              <c:dLblPos val="r"/>
              <c:showVal val="1"/>
            </c:dLbl>
            <c:dLbl>
              <c:idx val="5"/>
              <c:delete val="1"/>
            </c:dLbl>
            <c:dLbl>
              <c:idx val="6"/>
              <c:layout>
                <c:manualLayout>
                  <c:x val="-4.3943582196734075E-2"/>
                  <c:y val="2.2408958642899358E-2"/>
                </c:manualLayout>
              </c:layout>
              <c:dLblPos val="r"/>
              <c:showVal val="1"/>
            </c:dLbl>
            <c:dLbl>
              <c:idx val="7"/>
              <c:delete val="1"/>
            </c:dLbl>
            <c:dLbl>
              <c:idx val="8"/>
              <c:layout>
                <c:manualLayout>
                  <c:x val="-3.8805496133792534E-2"/>
                  <c:y val="2.2408958642899358E-2"/>
                </c:manualLayout>
              </c:layout>
              <c:dLblPos val="r"/>
              <c:showVal val="1"/>
            </c:dLbl>
            <c:dLbl>
              <c:idx val="9"/>
              <c:delete val="1"/>
            </c:dLbl>
            <c:dLbl>
              <c:idx val="10"/>
              <c:layout>
                <c:manualLayout>
                  <c:x val="-4.3943582196734166E-2"/>
                  <c:y val="2.2408958642899358E-2"/>
                </c:manualLayout>
              </c:layout>
              <c:dLblPos val="r"/>
              <c:showVal val="1"/>
            </c:dLbl>
            <c:dLbl>
              <c:idx val="11"/>
              <c:delete val="1"/>
            </c:dLbl>
            <c:dLbl>
              <c:idx val="12"/>
              <c:layout>
                <c:manualLayout>
                  <c:x val="-4.3943582196733992E-2"/>
                  <c:y val="1.9607838812536933E-2"/>
                </c:manualLayout>
              </c:layout>
              <c:dLblPos val="r"/>
              <c:showVal val="1"/>
            </c:dLbl>
            <c:dLbl>
              <c:idx val="13"/>
              <c:delete val="1"/>
            </c:dLbl>
            <c:dLbl>
              <c:idx val="14"/>
              <c:layout>
                <c:manualLayout>
                  <c:x val="-4.4616401367095319E-2"/>
                  <c:y val="2.0618556701030931E-2"/>
                </c:manualLayout>
              </c:layout>
              <c:dLblPos val="r"/>
              <c:showVal val="1"/>
            </c:dLbl>
            <c:dLbl>
              <c:idx val="15"/>
              <c:delete val="1"/>
            </c:dLbl>
            <c:dLbl>
              <c:idx val="16"/>
              <c:layout>
                <c:manualLayout>
                  <c:x val="-3.7422156762778762E-2"/>
                  <c:y val="2.0618556701030931E-2"/>
                </c:manualLayout>
              </c:layout>
              <c:dLblPos val="r"/>
              <c:showVal val="1"/>
            </c:dLbl>
            <c:dLbl>
              <c:idx val="17"/>
              <c:delete val="1"/>
            </c:dLbl>
            <c:dLbl>
              <c:idx val="18"/>
              <c:layout>
                <c:manualLayout>
                  <c:x val="-4.558509394246512E-2"/>
                  <c:y val="3.09278350515464E-2"/>
                </c:manualLayout>
              </c:layout>
              <c:dLblPos val="r"/>
              <c:showVal val="1"/>
            </c:dLbl>
            <c:dLbl>
              <c:idx val="19"/>
              <c:delete val="1"/>
            </c:dLbl>
            <c:dLbl>
              <c:idx val="20"/>
              <c:layout>
                <c:manualLayout>
                  <c:x val="-4.6616537838539071E-2"/>
                  <c:y val="2.422341579559037E-2"/>
                </c:manualLayout>
              </c:layout>
              <c:dLblPos val="r"/>
              <c:showVal val="1"/>
            </c:dLbl>
            <c:dLbl>
              <c:idx val="21"/>
              <c:delete val="1"/>
            </c:dLbl>
            <c:dLbl>
              <c:idx val="22"/>
              <c:layout>
                <c:manualLayout>
                  <c:x val="-5.5054449069842998E-2"/>
                  <c:y val="3.0086164714697643E-2"/>
                </c:manualLayout>
              </c:layout>
              <c:dLblPos val="r"/>
              <c:showVal val="1"/>
            </c:dLbl>
            <c:dLbl>
              <c:idx val="23"/>
              <c:layout>
                <c:manualLayout>
                  <c:x val="-2.4458237046561932E-2"/>
                  <c:y val="2.3970191085079695E-2"/>
                </c:manualLayout>
              </c:layout>
              <c:dLblPos val="r"/>
              <c:showVal val="1"/>
            </c:dLbl>
            <c:dLbl>
              <c:idx val="24"/>
              <c:delete val="1"/>
            </c:dLbl>
            <c:dLbl>
              <c:idx val="25"/>
              <c:layout>
                <c:manualLayout>
                  <c:x val="-2.2989459448770976E-2"/>
                  <c:y val="2.9956870104771112E-2"/>
                </c:manualLayout>
              </c:layout>
              <c:dLblPos val="r"/>
              <c:showVal val="1"/>
            </c:dLbl>
            <c:dLbl>
              <c:idx val="26"/>
              <c:delete val="1"/>
            </c:dLbl>
            <c:dLbl>
              <c:idx val="27"/>
              <c:layout>
                <c:manualLayout>
                  <c:x val="-3.2078570188272884E-2"/>
                  <c:y val="2.4271514910300929E-2"/>
                </c:manualLayout>
              </c:layout>
              <c:dLblPos val="r"/>
              <c:showVal val="1"/>
            </c:dLbl>
            <c:dLbl>
              <c:idx val="28"/>
              <c:delete val="1"/>
            </c:dLbl>
            <c:dLbl>
              <c:idx val="29"/>
              <c:delete val="1"/>
            </c:dLbl>
            <c:dLbl>
              <c:idx val="30"/>
              <c:layout>
                <c:manualLayout>
                  <c:x val="-5.5353968415880681E-2"/>
                  <c:y val="1.8051753846330478E-2"/>
                </c:manualLayout>
              </c:layout>
              <c:dLblPos val="r"/>
              <c:showVal val="1"/>
            </c:dLbl>
            <c:dLbl>
              <c:idx val="31"/>
              <c:delete val="1"/>
            </c:dLbl>
            <c:dLbl>
              <c:idx val="32"/>
              <c:layout>
                <c:manualLayout>
                  <c:x val="-1.9815705115742294E-2"/>
                  <c:y val="2.3764047335362633E-2"/>
                </c:manualLayout>
              </c:layout>
              <c:dLblPos val="r"/>
              <c:showVal val="1"/>
            </c:dLbl>
            <c:dLbl>
              <c:idx val="33"/>
              <c:delete val="1"/>
            </c:dLbl>
            <c:dLbl>
              <c:idx val="35"/>
              <c:delete val="1"/>
            </c:dLbl>
            <c:dLbl>
              <c:idx val="37"/>
              <c:delete val="1"/>
            </c:dLbl>
            <c:dLbl>
              <c:idx val="39"/>
              <c:delete val="1"/>
            </c:dLbl>
            <c:dLblPos val="ctr"/>
            <c:showVal val="1"/>
          </c:dLbls>
          <c:cat>
            <c:strRef>
              <c:f>地域定着!$A$2:$A$42</c:f>
              <c:strCache>
                <c:ptCount val="41"/>
                <c:pt idx="0">
                  <c:v>H24.4月</c:v>
                </c:pt>
                <c:pt idx="2">
                  <c:v>H24.6月</c:v>
                </c:pt>
                <c:pt idx="4">
                  <c:v>H24.8月</c:v>
                </c:pt>
                <c:pt idx="6">
                  <c:v>H24.10月</c:v>
                </c:pt>
                <c:pt idx="8">
                  <c:v>H24.12月</c:v>
                </c:pt>
                <c:pt idx="10">
                  <c:v>H25.2月</c:v>
                </c:pt>
                <c:pt idx="12">
                  <c:v>H25.4月</c:v>
                </c:pt>
                <c:pt idx="14">
                  <c:v>H25.6月</c:v>
                </c:pt>
                <c:pt idx="16">
                  <c:v>H25.8月</c:v>
                </c:pt>
                <c:pt idx="18">
                  <c:v>H25.10月</c:v>
                </c:pt>
                <c:pt idx="20">
                  <c:v>H25.12月</c:v>
                </c:pt>
                <c:pt idx="22">
                  <c:v>H26.2月</c:v>
                </c:pt>
                <c:pt idx="24">
                  <c:v>H26.4月</c:v>
                </c:pt>
                <c:pt idx="26">
                  <c:v>H26.6月</c:v>
                </c:pt>
                <c:pt idx="28">
                  <c:v>H26.8月</c:v>
                </c:pt>
                <c:pt idx="30">
                  <c:v>H26.10月</c:v>
                </c:pt>
                <c:pt idx="32">
                  <c:v>H26.12月</c:v>
                </c:pt>
                <c:pt idx="34">
                  <c:v>H27.2月</c:v>
                </c:pt>
                <c:pt idx="36">
                  <c:v>H27.4月</c:v>
                </c:pt>
                <c:pt idx="38">
                  <c:v>H27.6月</c:v>
                </c:pt>
                <c:pt idx="40">
                  <c:v>H27.8月</c:v>
                </c:pt>
              </c:strCache>
            </c:strRef>
          </c:cat>
          <c:val>
            <c:numRef>
              <c:f>地域定着!$C$2:$C$42</c:f>
              <c:numCache>
                <c:formatCode>0_);[Red]\(0\)</c:formatCode>
                <c:ptCount val="41"/>
                <c:pt idx="0">
                  <c:v>120</c:v>
                </c:pt>
                <c:pt idx="1">
                  <c:v>167</c:v>
                </c:pt>
                <c:pt idx="2">
                  <c:v>206</c:v>
                </c:pt>
                <c:pt idx="3">
                  <c:v>257</c:v>
                </c:pt>
                <c:pt idx="4">
                  <c:v>279</c:v>
                </c:pt>
                <c:pt idx="5">
                  <c:v>305</c:v>
                </c:pt>
                <c:pt idx="6">
                  <c:v>338</c:v>
                </c:pt>
                <c:pt idx="7">
                  <c:v>350</c:v>
                </c:pt>
                <c:pt idx="8">
                  <c:v>364</c:v>
                </c:pt>
                <c:pt idx="9">
                  <c:v>416</c:v>
                </c:pt>
                <c:pt idx="10">
                  <c:v>434</c:v>
                </c:pt>
                <c:pt idx="11">
                  <c:v>446</c:v>
                </c:pt>
                <c:pt idx="12">
                  <c:v>468</c:v>
                </c:pt>
                <c:pt idx="13">
                  <c:v>477</c:v>
                </c:pt>
                <c:pt idx="14">
                  <c:v>476</c:v>
                </c:pt>
                <c:pt idx="15">
                  <c:v>486</c:v>
                </c:pt>
                <c:pt idx="16">
                  <c:v>499</c:v>
                </c:pt>
                <c:pt idx="17">
                  <c:v>497</c:v>
                </c:pt>
                <c:pt idx="18">
                  <c:v>512</c:v>
                </c:pt>
                <c:pt idx="19">
                  <c:v>522</c:v>
                </c:pt>
                <c:pt idx="20">
                  <c:v>522</c:v>
                </c:pt>
                <c:pt idx="21">
                  <c:v>537</c:v>
                </c:pt>
                <c:pt idx="22" formatCode="#,##0_ ">
                  <c:v>551</c:v>
                </c:pt>
                <c:pt idx="23" formatCode="#,##0_ ">
                  <c:v>560</c:v>
                </c:pt>
                <c:pt idx="24">
                  <c:v>564</c:v>
                </c:pt>
                <c:pt idx="25" formatCode="#,##0_ ">
                  <c:v>592</c:v>
                </c:pt>
                <c:pt idx="26" formatCode="#,##0_ ">
                  <c:v>583</c:v>
                </c:pt>
                <c:pt idx="27" formatCode="#,##0_ ">
                  <c:v>583</c:v>
                </c:pt>
                <c:pt idx="28" formatCode="#,##0_ ">
                  <c:v>595</c:v>
                </c:pt>
                <c:pt idx="29" formatCode="#,##0_ ">
                  <c:v>603</c:v>
                </c:pt>
                <c:pt idx="30" formatCode="#,##0_);[Red]\(#,##0\)">
                  <c:v>612</c:v>
                </c:pt>
                <c:pt idx="31" formatCode="#,##0_ ">
                  <c:v>627</c:v>
                </c:pt>
                <c:pt idx="32" formatCode="#,##0_ ">
                  <c:v>627</c:v>
                </c:pt>
                <c:pt idx="33" formatCode="#,##0_ ">
                  <c:v>632</c:v>
                </c:pt>
                <c:pt idx="34" formatCode="#,##0_ ">
                  <c:v>642</c:v>
                </c:pt>
                <c:pt idx="35">
                  <c:v>642</c:v>
                </c:pt>
                <c:pt idx="36" formatCode="#,##0_ ">
                  <c:v>635</c:v>
                </c:pt>
                <c:pt idx="37">
                  <c:v>634</c:v>
                </c:pt>
                <c:pt idx="38" formatCode="#,##0_ ">
                  <c:v>653</c:v>
                </c:pt>
                <c:pt idx="39">
                  <c:v>657</c:v>
                </c:pt>
                <c:pt idx="40" formatCode="#,##0_ ">
                  <c:v>668</c:v>
                </c:pt>
              </c:numCache>
            </c:numRef>
          </c:val>
        </c:ser>
        <c:ser>
          <c:idx val="2"/>
          <c:order val="2"/>
          <c:tx>
            <c:strRef>
              <c:f>地域定着!$D$1</c:f>
              <c:strCache>
                <c:ptCount val="1"/>
                <c:pt idx="0">
                  <c:v>精神障害者</c:v>
                </c:pt>
              </c:strCache>
            </c:strRef>
          </c:tx>
          <c:spPr>
            <a:ln w="25400"/>
          </c:spPr>
          <c:marker>
            <c:symbol val="triangle"/>
            <c:size val="3"/>
          </c:marker>
          <c:dLbls>
            <c:dLbl>
              <c:idx val="0"/>
              <c:layout>
                <c:manualLayout>
                  <c:x val="-3.4861913937058446E-2"/>
                  <c:y val="-2.8716992276628893E-4"/>
                </c:manualLayout>
              </c:layout>
              <c:dLblPos val="r"/>
              <c:showVal val="1"/>
            </c:dLbl>
            <c:dLbl>
              <c:idx val="1"/>
              <c:delete val="1"/>
            </c:dLbl>
            <c:dLbl>
              <c:idx val="3"/>
              <c:delete val="1"/>
            </c:dLbl>
            <c:dLbl>
              <c:idx val="5"/>
              <c:delete val="1"/>
            </c:dLbl>
            <c:dLbl>
              <c:idx val="7"/>
              <c:delete val="1"/>
            </c:dLbl>
            <c:dLbl>
              <c:idx val="9"/>
              <c:delete val="1"/>
            </c:dLbl>
            <c:dLbl>
              <c:idx val="11"/>
              <c:delete val="1"/>
            </c:dLbl>
            <c:dLbl>
              <c:idx val="13"/>
              <c:delete val="1"/>
            </c:dLbl>
            <c:dLbl>
              <c:idx val="15"/>
              <c:delete val="1"/>
            </c:dLbl>
            <c:dLbl>
              <c:idx val="16"/>
              <c:layout>
                <c:manualLayout>
                  <c:x val="-5.6917812198200184E-2"/>
                  <c:y val="-5.5996616814226352E-2"/>
                </c:manualLayout>
              </c:layout>
              <c:dLblPos val="r"/>
              <c:showVal val="1"/>
            </c:dLbl>
            <c:dLbl>
              <c:idx val="17"/>
              <c:delete val="1"/>
            </c:dLbl>
            <c:dLbl>
              <c:idx val="18"/>
              <c:layout>
                <c:manualLayout>
                  <c:x val="-5.1433608817145537E-2"/>
                  <c:y val="-5.0022415016979432E-2"/>
                </c:manualLayout>
              </c:layout>
              <c:dLblPos val="r"/>
              <c:showVal val="1"/>
            </c:dLbl>
            <c:dLbl>
              <c:idx val="19"/>
              <c:delete val="1"/>
            </c:dLbl>
            <c:dLbl>
              <c:idx val="21"/>
              <c:delete val="1"/>
            </c:dLbl>
            <c:dLbl>
              <c:idx val="23"/>
              <c:layout>
                <c:manualLayout>
                  <c:x val="-2.9405560855903793E-2"/>
                  <c:y val="-5.7902716474261269E-2"/>
                </c:manualLayout>
              </c:layout>
              <c:dLblPos val="r"/>
              <c:showVal val="1"/>
            </c:dLbl>
            <c:dLbl>
              <c:idx val="24"/>
              <c:delete val="1"/>
            </c:dLbl>
            <c:dLbl>
              <c:idx val="25"/>
              <c:delete val="1"/>
            </c:dLbl>
            <c:dLbl>
              <c:idx val="27"/>
              <c:delete val="1"/>
            </c:dLbl>
            <c:dLbl>
              <c:idx val="28"/>
              <c:layout>
                <c:manualLayout>
                  <c:x val="-5.9594088358246942E-2"/>
                  <c:y val="-5.8702710744475167E-2"/>
                </c:manualLayout>
              </c:layout>
              <c:dLblPos val="r"/>
              <c:showVal val="1"/>
            </c:dLbl>
            <c:dLbl>
              <c:idx val="29"/>
              <c:delete val="1"/>
            </c:dLbl>
            <c:dLbl>
              <c:idx val="30"/>
              <c:layout>
                <c:manualLayout>
                  <c:x val="-5.895173244034798E-2"/>
                  <c:y val="-7.6193242870902761E-2"/>
                </c:manualLayout>
              </c:layout>
              <c:dLblPos val="r"/>
              <c:showVal val="1"/>
            </c:dLbl>
            <c:dLbl>
              <c:idx val="31"/>
              <c:delete val="1"/>
            </c:dLbl>
            <c:dLbl>
              <c:idx val="32"/>
              <c:layout>
                <c:manualLayout>
                  <c:x val="-1.3556538198921513E-2"/>
                  <c:y val="-0.11087471809431053"/>
                </c:manualLayout>
              </c:layout>
              <c:dLblPos val="r"/>
              <c:showVal val="1"/>
            </c:dLbl>
            <c:dLbl>
              <c:idx val="33"/>
              <c:delete val="1"/>
            </c:dLbl>
            <c:dLbl>
              <c:idx val="35"/>
              <c:delete val="1"/>
            </c:dLbl>
            <c:dLbl>
              <c:idx val="37"/>
              <c:delete val="1"/>
            </c:dLbl>
            <c:dLbl>
              <c:idx val="39"/>
              <c:delete val="1"/>
            </c:dLbl>
            <c:dLblPos val="t"/>
            <c:showVal val="1"/>
          </c:dLbls>
          <c:cat>
            <c:strRef>
              <c:f>地域定着!$A$2:$A$42</c:f>
              <c:strCache>
                <c:ptCount val="41"/>
                <c:pt idx="0">
                  <c:v>H24.4月</c:v>
                </c:pt>
                <c:pt idx="2">
                  <c:v>H24.6月</c:v>
                </c:pt>
                <c:pt idx="4">
                  <c:v>H24.8月</c:v>
                </c:pt>
                <c:pt idx="6">
                  <c:v>H24.10月</c:v>
                </c:pt>
                <c:pt idx="8">
                  <c:v>H24.12月</c:v>
                </c:pt>
                <c:pt idx="10">
                  <c:v>H25.2月</c:v>
                </c:pt>
                <c:pt idx="12">
                  <c:v>H25.4月</c:v>
                </c:pt>
                <c:pt idx="14">
                  <c:v>H25.6月</c:v>
                </c:pt>
                <c:pt idx="16">
                  <c:v>H25.8月</c:v>
                </c:pt>
                <c:pt idx="18">
                  <c:v>H25.10月</c:v>
                </c:pt>
                <c:pt idx="20">
                  <c:v>H25.12月</c:v>
                </c:pt>
                <c:pt idx="22">
                  <c:v>H26.2月</c:v>
                </c:pt>
                <c:pt idx="24">
                  <c:v>H26.4月</c:v>
                </c:pt>
                <c:pt idx="26">
                  <c:v>H26.6月</c:v>
                </c:pt>
                <c:pt idx="28">
                  <c:v>H26.8月</c:v>
                </c:pt>
                <c:pt idx="30">
                  <c:v>H26.10月</c:v>
                </c:pt>
                <c:pt idx="32">
                  <c:v>H26.12月</c:v>
                </c:pt>
                <c:pt idx="34">
                  <c:v>H27.2月</c:v>
                </c:pt>
                <c:pt idx="36">
                  <c:v>H27.4月</c:v>
                </c:pt>
                <c:pt idx="38">
                  <c:v>H27.6月</c:v>
                </c:pt>
                <c:pt idx="40">
                  <c:v>H27.8月</c:v>
                </c:pt>
              </c:strCache>
            </c:strRef>
          </c:cat>
          <c:val>
            <c:numRef>
              <c:f>地域定着!$D$2:$D$42</c:f>
              <c:numCache>
                <c:formatCode>0_);[Red]\(0\)</c:formatCode>
                <c:ptCount val="41"/>
                <c:pt idx="0">
                  <c:v>95</c:v>
                </c:pt>
                <c:pt idx="1">
                  <c:v>138</c:v>
                </c:pt>
                <c:pt idx="2">
                  <c:v>207</c:v>
                </c:pt>
                <c:pt idx="3">
                  <c:v>298</c:v>
                </c:pt>
                <c:pt idx="4">
                  <c:v>341</c:v>
                </c:pt>
                <c:pt idx="5">
                  <c:v>406</c:v>
                </c:pt>
                <c:pt idx="6">
                  <c:v>430</c:v>
                </c:pt>
                <c:pt idx="7">
                  <c:v>484</c:v>
                </c:pt>
                <c:pt idx="8">
                  <c:v>542</c:v>
                </c:pt>
                <c:pt idx="9">
                  <c:v>574</c:v>
                </c:pt>
                <c:pt idx="10">
                  <c:v>612</c:v>
                </c:pt>
                <c:pt idx="11">
                  <c:v>646</c:v>
                </c:pt>
                <c:pt idx="12">
                  <c:v>624</c:v>
                </c:pt>
                <c:pt idx="13">
                  <c:v>706</c:v>
                </c:pt>
                <c:pt idx="14">
                  <c:v>722</c:v>
                </c:pt>
                <c:pt idx="15">
                  <c:v>717</c:v>
                </c:pt>
                <c:pt idx="16">
                  <c:v>752</c:v>
                </c:pt>
                <c:pt idx="17">
                  <c:v>762</c:v>
                </c:pt>
                <c:pt idx="18">
                  <c:v>806</c:v>
                </c:pt>
                <c:pt idx="19">
                  <c:v>805</c:v>
                </c:pt>
                <c:pt idx="20">
                  <c:v>847</c:v>
                </c:pt>
                <c:pt idx="21">
                  <c:v>877</c:v>
                </c:pt>
                <c:pt idx="22" formatCode="#,##0_ ">
                  <c:v>893</c:v>
                </c:pt>
                <c:pt idx="23" formatCode="#,##0_ ">
                  <c:v>917</c:v>
                </c:pt>
                <c:pt idx="24">
                  <c:v>927</c:v>
                </c:pt>
                <c:pt idx="25" formatCode="#,##0_ ">
                  <c:v>975</c:v>
                </c:pt>
                <c:pt idx="26" formatCode="#,##0_ ">
                  <c:v>999</c:v>
                </c:pt>
                <c:pt idx="27" formatCode="#,##0_ ">
                  <c:v>996</c:v>
                </c:pt>
                <c:pt idx="28" formatCode="#,##0_ ">
                  <c:v>1031</c:v>
                </c:pt>
                <c:pt idx="29" formatCode="#,##0_ ">
                  <c:v>1051</c:v>
                </c:pt>
                <c:pt idx="30" formatCode="#,##0_);[Red]\(#,##0\)">
                  <c:v>1095</c:v>
                </c:pt>
                <c:pt idx="31" formatCode="#,##0_ ">
                  <c:v>1110</c:v>
                </c:pt>
                <c:pt idx="32" formatCode="#,##0_ ">
                  <c:v>1102</c:v>
                </c:pt>
                <c:pt idx="33" formatCode="#,##0_ ">
                  <c:v>1134</c:v>
                </c:pt>
                <c:pt idx="34" formatCode="#,##0_ ">
                  <c:v>1157</c:v>
                </c:pt>
                <c:pt idx="35" formatCode="#,##0_);[Red]\(#,##0\)">
                  <c:v>1184</c:v>
                </c:pt>
                <c:pt idx="36" formatCode="#,##0_ ">
                  <c:v>1173</c:v>
                </c:pt>
                <c:pt idx="37" formatCode="#,##0_);[Red]\(#,##0\)">
                  <c:v>1190</c:v>
                </c:pt>
                <c:pt idx="38" formatCode="#,##0_ ">
                  <c:v>1204</c:v>
                </c:pt>
                <c:pt idx="39" formatCode="#,##0_);[Red]\(#,##0\)">
                  <c:v>1188</c:v>
                </c:pt>
                <c:pt idx="40" formatCode="#,##0_ ">
                  <c:v>1206</c:v>
                </c:pt>
              </c:numCache>
            </c:numRef>
          </c:val>
        </c:ser>
        <c:ser>
          <c:idx val="3"/>
          <c:order val="3"/>
          <c:tx>
            <c:strRef>
              <c:f>地域定着!$G$1</c:f>
              <c:strCache>
                <c:ptCount val="1"/>
                <c:pt idx="0">
                  <c:v>合計（障害児及び難病等対象者を含む）</c:v>
                </c:pt>
              </c:strCache>
            </c:strRef>
          </c:tx>
          <c:spPr>
            <a:ln w="22225">
              <a:solidFill>
                <a:srgbClr val="FFC000"/>
              </a:solidFill>
            </a:ln>
          </c:spPr>
          <c:marker>
            <c:symbol val="diamond"/>
            <c:size val="4"/>
            <c:spPr>
              <a:solidFill>
                <a:srgbClr val="FFC000"/>
              </a:solidFill>
              <a:ln>
                <a:solidFill>
                  <a:srgbClr val="FFC000"/>
                </a:solidFill>
              </a:ln>
            </c:spPr>
          </c:marker>
          <c:dLbls>
            <c:dLbl>
              <c:idx val="1"/>
              <c:delete val="1"/>
            </c:dLbl>
            <c:dLbl>
              <c:idx val="3"/>
              <c:delete val="1"/>
            </c:dLbl>
            <c:dLbl>
              <c:idx val="5"/>
              <c:delete val="1"/>
            </c:dLbl>
            <c:dLbl>
              <c:idx val="7"/>
              <c:delete val="1"/>
            </c:dLbl>
            <c:dLbl>
              <c:idx val="9"/>
              <c:delete val="1"/>
            </c:dLbl>
            <c:dLbl>
              <c:idx val="11"/>
              <c:delete val="1"/>
            </c:dLbl>
            <c:dLbl>
              <c:idx val="13"/>
              <c:delete val="1"/>
            </c:dLbl>
            <c:dLbl>
              <c:idx val="15"/>
              <c:delete val="1"/>
            </c:dLbl>
            <c:dLbl>
              <c:idx val="17"/>
              <c:delete val="1"/>
            </c:dLbl>
            <c:dLbl>
              <c:idx val="19"/>
              <c:delete val="1"/>
            </c:dLbl>
            <c:dLbl>
              <c:idx val="21"/>
              <c:delete val="1"/>
            </c:dLbl>
            <c:dLbl>
              <c:idx val="23"/>
              <c:delete val="1"/>
            </c:dLbl>
            <c:dLbl>
              <c:idx val="25"/>
              <c:delete val="1"/>
            </c:dLbl>
            <c:dLbl>
              <c:idx val="27"/>
              <c:delete val="1"/>
            </c:dLbl>
            <c:dLbl>
              <c:idx val="29"/>
              <c:delete val="1"/>
            </c:dLbl>
            <c:dLbl>
              <c:idx val="31"/>
              <c:delete val="1"/>
            </c:dLbl>
            <c:dLbl>
              <c:idx val="32"/>
              <c:layout>
                <c:manualLayout>
                  <c:x val="-3.3949454968052586E-2"/>
                  <c:y val="-6.0648990353971866E-2"/>
                </c:manualLayout>
              </c:layout>
              <c:dLblPos val="r"/>
              <c:showVal val="1"/>
            </c:dLbl>
            <c:dLbl>
              <c:idx val="33"/>
              <c:delete val="1"/>
            </c:dLbl>
            <c:dLbl>
              <c:idx val="35"/>
              <c:delete val="1"/>
            </c:dLbl>
            <c:dLbl>
              <c:idx val="37"/>
              <c:delete val="1"/>
            </c:dLbl>
            <c:dLbl>
              <c:idx val="39"/>
              <c:delete val="1"/>
            </c:dLbl>
            <c:dLblPos val="t"/>
            <c:showVal val="1"/>
          </c:dLbls>
          <c:cat>
            <c:strRef>
              <c:f>地域定着!$A$2:$A$42</c:f>
              <c:strCache>
                <c:ptCount val="41"/>
                <c:pt idx="0">
                  <c:v>H24.4月</c:v>
                </c:pt>
                <c:pt idx="2">
                  <c:v>H24.6月</c:v>
                </c:pt>
                <c:pt idx="4">
                  <c:v>H24.8月</c:v>
                </c:pt>
                <c:pt idx="6">
                  <c:v>H24.10月</c:v>
                </c:pt>
                <c:pt idx="8">
                  <c:v>H24.12月</c:v>
                </c:pt>
                <c:pt idx="10">
                  <c:v>H25.2月</c:v>
                </c:pt>
                <c:pt idx="12">
                  <c:v>H25.4月</c:v>
                </c:pt>
                <c:pt idx="14">
                  <c:v>H25.6月</c:v>
                </c:pt>
                <c:pt idx="16">
                  <c:v>H25.8月</c:v>
                </c:pt>
                <c:pt idx="18">
                  <c:v>H25.10月</c:v>
                </c:pt>
                <c:pt idx="20">
                  <c:v>H25.12月</c:v>
                </c:pt>
                <c:pt idx="22">
                  <c:v>H26.2月</c:v>
                </c:pt>
                <c:pt idx="24">
                  <c:v>H26.4月</c:v>
                </c:pt>
                <c:pt idx="26">
                  <c:v>H26.6月</c:v>
                </c:pt>
                <c:pt idx="28">
                  <c:v>H26.8月</c:v>
                </c:pt>
                <c:pt idx="30">
                  <c:v>H26.10月</c:v>
                </c:pt>
                <c:pt idx="32">
                  <c:v>H26.12月</c:v>
                </c:pt>
                <c:pt idx="34">
                  <c:v>H27.2月</c:v>
                </c:pt>
                <c:pt idx="36">
                  <c:v>H27.4月</c:v>
                </c:pt>
                <c:pt idx="38">
                  <c:v>H27.6月</c:v>
                </c:pt>
                <c:pt idx="40">
                  <c:v>H27.8月</c:v>
                </c:pt>
              </c:strCache>
            </c:strRef>
          </c:cat>
          <c:val>
            <c:numRef>
              <c:f>地域定着!$G$2:$G$42</c:f>
              <c:numCache>
                <c:formatCode>0_);[Red]\(0\)</c:formatCode>
                <c:ptCount val="41"/>
                <c:pt idx="0">
                  <c:v>283</c:v>
                </c:pt>
                <c:pt idx="1">
                  <c:v>384</c:v>
                </c:pt>
                <c:pt idx="2">
                  <c:v>510</c:v>
                </c:pt>
                <c:pt idx="3">
                  <c:v>672</c:v>
                </c:pt>
                <c:pt idx="4">
                  <c:v>753</c:v>
                </c:pt>
                <c:pt idx="5">
                  <c:v>848</c:v>
                </c:pt>
                <c:pt idx="6">
                  <c:v>918</c:v>
                </c:pt>
                <c:pt idx="7">
                  <c:v>986</c:v>
                </c:pt>
                <c:pt idx="8">
                  <c:v>1065</c:v>
                </c:pt>
                <c:pt idx="9">
                  <c:v>1164</c:v>
                </c:pt>
                <c:pt idx="10">
                  <c:v>1228</c:v>
                </c:pt>
                <c:pt idx="11">
                  <c:v>1282</c:v>
                </c:pt>
                <c:pt idx="12">
                  <c:v>1291</c:v>
                </c:pt>
                <c:pt idx="13">
                  <c:v>1389</c:v>
                </c:pt>
                <c:pt idx="14">
                  <c:v>1416</c:v>
                </c:pt>
                <c:pt idx="15">
                  <c:v>1434</c:v>
                </c:pt>
                <c:pt idx="16">
                  <c:v>1488</c:v>
                </c:pt>
                <c:pt idx="17">
                  <c:v>1512</c:v>
                </c:pt>
                <c:pt idx="18">
                  <c:v>1567</c:v>
                </c:pt>
                <c:pt idx="19">
                  <c:v>1582</c:v>
                </c:pt>
                <c:pt idx="20">
                  <c:v>1635</c:v>
                </c:pt>
                <c:pt idx="21">
                  <c:v>1686</c:v>
                </c:pt>
                <c:pt idx="22">
                  <c:v>1730</c:v>
                </c:pt>
                <c:pt idx="23">
                  <c:v>1767</c:v>
                </c:pt>
                <c:pt idx="24">
                  <c:v>1785</c:v>
                </c:pt>
                <c:pt idx="25">
                  <c:v>1873</c:v>
                </c:pt>
                <c:pt idx="26">
                  <c:v>1886</c:v>
                </c:pt>
                <c:pt idx="27">
                  <c:v>1892</c:v>
                </c:pt>
                <c:pt idx="28">
                  <c:v>1951</c:v>
                </c:pt>
                <c:pt idx="29">
                  <c:v>1992</c:v>
                </c:pt>
                <c:pt idx="30">
                  <c:v>2044</c:v>
                </c:pt>
                <c:pt idx="31">
                  <c:v>2079</c:v>
                </c:pt>
                <c:pt idx="32">
                  <c:v>2068</c:v>
                </c:pt>
                <c:pt idx="33">
                  <c:v>2103</c:v>
                </c:pt>
                <c:pt idx="34">
                  <c:v>2138</c:v>
                </c:pt>
                <c:pt idx="35">
                  <c:v>2167</c:v>
                </c:pt>
                <c:pt idx="36">
                  <c:v>2143</c:v>
                </c:pt>
                <c:pt idx="37">
                  <c:v>2155</c:v>
                </c:pt>
                <c:pt idx="38">
                  <c:v>2196</c:v>
                </c:pt>
                <c:pt idx="39">
                  <c:v>2188</c:v>
                </c:pt>
                <c:pt idx="40">
                  <c:v>2212</c:v>
                </c:pt>
              </c:numCache>
            </c:numRef>
          </c:val>
        </c:ser>
        <c:dLbls>
          <c:showVal val="1"/>
        </c:dLbls>
        <c:marker val="1"/>
        <c:axId val="43544960"/>
        <c:axId val="43546496"/>
      </c:lineChart>
      <c:catAx>
        <c:axId val="43544960"/>
        <c:scaling>
          <c:orientation val="minMax"/>
        </c:scaling>
        <c:axPos val="b"/>
        <c:tickLblPos val="nextTo"/>
        <c:txPr>
          <a:bodyPr/>
          <a:lstStyle/>
          <a:p>
            <a:pPr>
              <a:defRPr sz="500"/>
            </a:pPr>
            <a:endParaRPr lang="ja-JP"/>
          </a:p>
        </c:txPr>
        <c:crossAx val="43546496"/>
        <c:crosses val="autoZero"/>
        <c:auto val="1"/>
        <c:lblAlgn val="ctr"/>
        <c:lblOffset val="100"/>
      </c:catAx>
      <c:valAx>
        <c:axId val="43546496"/>
        <c:scaling>
          <c:orientation val="minMax"/>
        </c:scaling>
        <c:axPos val="l"/>
        <c:majorGridlines>
          <c:spPr>
            <a:ln>
              <a:noFill/>
            </a:ln>
          </c:spPr>
        </c:majorGridlines>
        <c:title>
          <c:tx>
            <c:rich>
              <a:bodyPr rot="0" vert="horz"/>
              <a:lstStyle/>
              <a:p>
                <a:pPr>
                  <a:defRPr/>
                </a:pPr>
                <a:r>
                  <a:rPr lang="ja-JP"/>
                  <a:t>利用者数</a:t>
                </a:r>
                <a:endParaRPr lang="en-US"/>
              </a:p>
              <a:p>
                <a:pPr>
                  <a:defRPr/>
                </a:pPr>
                <a:r>
                  <a:rPr lang="ja-JP"/>
                  <a:t>（人）</a:t>
                </a:r>
              </a:p>
            </c:rich>
          </c:tx>
          <c:layout>
            <c:manualLayout>
              <c:xMode val="edge"/>
              <c:yMode val="edge"/>
              <c:x val="1.1426465024386131E-2"/>
              <c:y val="8.1814705288535752E-2"/>
            </c:manualLayout>
          </c:layout>
        </c:title>
        <c:numFmt formatCode="0_);[Red]\(0\)" sourceLinked="1"/>
        <c:tickLblPos val="nextTo"/>
        <c:crossAx val="43544960"/>
        <c:crosses val="autoZero"/>
        <c:crossBetween val="between"/>
      </c:valAx>
    </c:plotArea>
    <c:legend>
      <c:legendPos val="l"/>
      <c:layout>
        <c:manualLayout>
          <c:xMode val="edge"/>
          <c:yMode val="edge"/>
          <c:x val="0.13650001281176263"/>
          <c:y val="1.9420036282968938E-2"/>
          <c:w val="0.62962973044015225"/>
          <c:h val="0.25558700705389908"/>
        </c:manualLayout>
      </c:layout>
      <c:overlay val="1"/>
    </c:legend>
    <c:plotVisOnly val="1"/>
    <c:dispBlanksAs val="gap"/>
  </c:chart>
  <c:txPr>
    <a:bodyPr/>
    <a:lstStyle/>
    <a:p>
      <a:pPr>
        <a:defRPr sz="600"/>
      </a:pPr>
      <a:endParaRPr lang="ja-JP"/>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ja-JP"/>
  <c:style val="32"/>
  <c:chart>
    <c:autoTitleDeleted val="1"/>
    <c:view3D>
      <c:rAngAx val="1"/>
    </c:view3D>
    <c:plotArea>
      <c:layout>
        <c:manualLayout>
          <c:layoutTarget val="inner"/>
          <c:xMode val="edge"/>
          <c:yMode val="edge"/>
          <c:x val="4.6191972780793129E-2"/>
          <c:y val="8.8184646150427759E-2"/>
          <c:w val="0.90761605443841387"/>
          <c:h val="0.79408885123875139"/>
        </c:manualLayout>
      </c:layout>
      <c:bar3DChart>
        <c:barDir val="col"/>
        <c:grouping val="stacked"/>
        <c:ser>
          <c:idx val="0"/>
          <c:order val="0"/>
          <c:tx>
            <c:strRef>
              <c:f>Sheet1!$B$1</c:f>
              <c:strCache>
                <c:ptCount val="1"/>
                <c:pt idx="0">
                  <c:v>列1</c:v>
                </c:pt>
              </c:strCache>
            </c:strRef>
          </c:tx>
          <c:spPr>
            <a:solidFill>
              <a:srgbClr val="1F497D">
                <a:lumMod val="20000"/>
                <a:lumOff val="80000"/>
              </a:srgbClr>
            </a:solidFill>
          </c:spPr>
          <c:dLbls>
            <c:numFmt formatCode="#,##0_);\(#,##0\)" sourceLinked="0"/>
            <c:showVal val="1"/>
          </c:dLbls>
          <c:cat>
            <c:strRef>
              <c:f>Sheet1!$A$2:$A$4</c:f>
              <c:strCache>
                <c:ptCount val="3"/>
                <c:pt idx="0">
                  <c:v>H27</c:v>
                </c:pt>
                <c:pt idx="1">
                  <c:v>H28</c:v>
                </c:pt>
                <c:pt idx="2">
                  <c:v>H29</c:v>
                </c:pt>
              </c:strCache>
            </c:strRef>
          </c:cat>
          <c:val>
            <c:numRef>
              <c:f>Sheet1!$B$2:$B$4</c:f>
              <c:numCache>
                <c:formatCode>General</c:formatCode>
                <c:ptCount val="3"/>
                <c:pt idx="0">
                  <c:v>4309</c:v>
                </c:pt>
                <c:pt idx="1">
                  <c:v>5418</c:v>
                </c:pt>
                <c:pt idx="2">
                  <c:v>6648</c:v>
                </c:pt>
              </c:numCache>
            </c:numRef>
          </c:val>
        </c:ser>
        <c:dLbls>
          <c:showVal val="1"/>
        </c:dLbls>
        <c:gapWidth val="95"/>
        <c:gapDepth val="95"/>
        <c:shape val="box"/>
        <c:axId val="157038464"/>
        <c:axId val="157040000"/>
        <c:axId val="0"/>
      </c:bar3DChart>
      <c:catAx>
        <c:axId val="157038464"/>
        <c:scaling>
          <c:orientation val="minMax"/>
        </c:scaling>
        <c:axPos val="b"/>
        <c:majorTickMark val="none"/>
        <c:tickLblPos val="nextTo"/>
        <c:crossAx val="157040000"/>
        <c:crosses val="autoZero"/>
        <c:auto val="1"/>
        <c:lblAlgn val="ctr"/>
        <c:lblOffset val="100"/>
      </c:catAx>
      <c:valAx>
        <c:axId val="157040000"/>
        <c:scaling>
          <c:orientation val="minMax"/>
        </c:scaling>
        <c:delete val="1"/>
        <c:axPos val="l"/>
        <c:numFmt formatCode="General" sourceLinked="1"/>
        <c:majorTickMark val="none"/>
        <c:tickLblPos val="none"/>
        <c:crossAx val="157038464"/>
        <c:crosses val="autoZero"/>
        <c:crossBetween val="between"/>
      </c:valAx>
    </c:plotArea>
    <c:plotVisOnly val="1"/>
    <c:dispBlanksAs val="gap"/>
  </c:chart>
  <c:txPr>
    <a:bodyPr/>
    <a:lstStyle/>
    <a:p>
      <a:pPr>
        <a:defRPr sz="900">
          <a:latin typeface="メイリオ" pitchFamily="50" charset="-128"/>
          <a:ea typeface="メイリオ" pitchFamily="50" charset="-128"/>
        </a:defRPr>
      </a:pPr>
      <a:endParaRPr lang="ja-JP"/>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lang val="ja-JP"/>
  <c:style val="32"/>
  <c:chart>
    <c:autoTitleDeleted val="1"/>
    <c:view3D>
      <c:rAngAx val="1"/>
    </c:view3D>
    <c:plotArea>
      <c:layout>
        <c:manualLayout>
          <c:layoutTarget val="inner"/>
          <c:xMode val="edge"/>
          <c:yMode val="edge"/>
          <c:x val="4.6191957507366897E-2"/>
          <c:y val="0.11240100607750912"/>
          <c:w val="0.90761608498526591"/>
          <c:h val="0.73754365080901629"/>
        </c:manualLayout>
      </c:layout>
      <c:bar3DChart>
        <c:barDir val="col"/>
        <c:grouping val="stacked"/>
        <c:ser>
          <c:idx val="0"/>
          <c:order val="0"/>
          <c:tx>
            <c:strRef>
              <c:f>Sheet1!$B$1</c:f>
              <c:strCache>
                <c:ptCount val="1"/>
                <c:pt idx="0">
                  <c:v>列1</c:v>
                </c:pt>
              </c:strCache>
            </c:strRef>
          </c:tx>
          <c:spPr>
            <a:solidFill>
              <a:srgbClr val="1F497D">
                <a:lumMod val="20000"/>
                <a:lumOff val="80000"/>
              </a:srgbClr>
            </a:solidFill>
          </c:spPr>
          <c:dLbls>
            <c:numFmt formatCode="#,##0_);\(#,##0\)" sourceLinked="0"/>
            <c:showVal val="1"/>
          </c:dLbls>
          <c:cat>
            <c:strRef>
              <c:f>Sheet1!$A$2:$A$4</c:f>
              <c:strCache>
                <c:ptCount val="3"/>
                <c:pt idx="0">
                  <c:v>H27</c:v>
                </c:pt>
                <c:pt idx="1">
                  <c:v>H28</c:v>
                </c:pt>
                <c:pt idx="2">
                  <c:v>H29</c:v>
                </c:pt>
              </c:strCache>
            </c:strRef>
          </c:cat>
          <c:val>
            <c:numRef>
              <c:f>Sheet1!$B$2:$B$4</c:f>
              <c:numCache>
                <c:formatCode>General</c:formatCode>
                <c:ptCount val="3"/>
                <c:pt idx="0">
                  <c:v>3146</c:v>
                </c:pt>
                <c:pt idx="1">
                  <c:v>3736</c:v>
                </c:pt>
                <c:pt idx="2">
                  <c:v>4375</c:v>
                </c:pt>
              </c:numCache>
            </c:numRef>
          </c:val>
        </c:ser>
        <c:dLbls>
          <c:showVal val="1"/>
        </c:dLbls>
        <c:gapWidth val="95"/>
        <c:gapDepth val="95"/>
        <c:shape val="box"/>
        <c:axId val="178140672"/>
        <c:axId val="178142208"/>
        <c:axId val="0"/>
      </c:bar3DChart>
      <c:catAx>
        <c:axId val="178140672"/>
        <c:scaling>
          <c:orientation val="minMax"/>
        </c:scaling>
        <c:axPos val="b"/>
        <c:majorTickMark val="none"/>
        <c:tickLblPos val="nextTo"/>
        <c:crossAx val="178142208"/>
        <c:crosses val="autoZero"/>
        <c:auto val="1"/>
        <c:lblAlgn val="ctr"/>
        <c:lblOffset val="100"/>
      </c:catAx>
      <c:valAx>
        <c:axId val="178142208"/>
        <c:scaling>
          <c:orientation val="minMax"/>
        </c:scaling>
        <c:delete val="1"/>
        <c:axPos val="l"/>
        <c:numFmt formatCode="General" sourceLinked="1"/>
        <c:majorTickMark val="none"/>
        <c:tickLblPos val="none"/>
        <c:crossAx val="178140672"/>
        <c:crosses val="autoZero"/>
        <c:crossBetween val="between"/>
      </c:valAx>
    </c:plotArea>
    <c:plotVisOnly val="1"/>
    <c:dispBlanksAs val="gap"/>
  </c:chart>
  <c:txPr>
    <a:bodyPr/>
    <a:lstStyle/>
    <a:p>
      <a:pPr>
        <a:defRPr sz="900">
          <a:latin typeface="メイリオ" pitchFamily="50" charset="-128"/>
          <a:ea typeface="メイリオ" pitchFamily="50" charset="-128"/>
        </a:defRPr>
      </a:pPr>
      <a:endParaRPr lang="ja-JP"/>
    </a:p>
  </c:txPr>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lang val="ja-JP"/>
  <c:clrMapOvr bg1="lt1" tx1="dk1" bg2="lt2" tx2="dk2" accent1="accent1" accent2="accent2" accent3="accent3" accent4="accent4" accent5="accent5" accent6="accent6" hlink="hlink" folHlink="folHlink"/>
  <c:chart>
    <c:plotArea>
      <c:layout>
        <c:manualLayout>
          <c:layoutTarget val="inner"/>
          <c:xMode val="edge"/>
          <c:yMode val="edge"/>
          <c:x val="8.1441059687863498E-2"/>
          <c:y val="0.23230635378093148"/>
          <c:w val="0.88337270341207352"/>
          <c:h val="0.59449862458247571"/>
        </c:manualLayout>
      </c:layout>
      <c:lineChart>
        <c:grouping val="standard"/>
        <c:ser>
          <c:idx val="0"/>
          <c:order val="0"/>
          <c:tx>
            <c:strRef>
              <c:f>地域移行!$B$1</c:f>
              <c:strCache>
                <c:ptCount val="1"/>
                <c:pt idx="0">
                  <c:v>身体障害者</c:v>
                </c:pt>
              </c:strCache>
            </c:strRef>
          </c:tx>
          <c:marker>
            <c:symbol val="diamond"/>
            <c:size val="3"/>
          </c:marker>
          <c:dLbls>
            <c:dLbl>
              <c:idx val="0"/>
              <c:layout>
                <c:manualLayout>
                  <c:x val="-5.6420867349970975E-2"/>
                  <c:y val="2.4607407701634217E-2"/>
                </c:manualLayout>
              </c:layout>
              <c:dLblPos val="r"/>
              <c:showVal val="1"/>
            </c:dLbl>
            <c:dLbl>
              <c:idx val="1"/>
              <c:delete val="1"/>
            </c:dLbl>
            <c:dLbl>
              <c:idx val="2"/>
              <c:layout>
                <c:manualLayout>
                  <c:x val="-4.6466333834820288E-2"/>
                  <c:y val="2.5050484565737188E-2"/>
                </c:manualLayout>
              </c:layout>
              <c:dLblPos val="r"/>
              <c:showVal val="1"/>
            </c:dLbl>
            <c:dLbl>
              <c:idx val="3"/>
              <c:delete val="1"/>
            </c:dLbl>
            <c:dLbl>
              <c:idx val="4"/>
              <c:layout>
                <c:manualLayout>
                  <c:x val="-4.6490415346936438E-2"/>
                  <c:y val="2.9707213433725212E-2"/>
                </c:manualLayout>
              </c:layout>
              <c:dLblPos val="r"/>
              <c:showVal val="1"/>
            </c:dLbl>
            <c:dLbl>
              <c:idx val="5"/>
              <c:delete val="1"/>
            </c:dLbl>
            <c:dLbl>
              <c:idx val="6"/>
              <c:layout>
                <c:manualLayout>
                  <c:x val="-1.1875565334621063E-2"/>
                  <c:y val="2.5803328776728498E-2"/>
                </c:manualLayout>
              </c:layout>
              <c:dLblPos val="r"/>
              <c:showVal val="1"/>
            </c:dLbl>
            <c:dLbl>
              <c:idx val="7"/>
              <c:delete val="1"/>
            </c:dLbl>
            <c:dLbl>
              <c:idx val="8"/>
              <c:layout>
                <c:manualLayout>
                  <c:x val="-2.2796742320638157E-2"/>
                  <c:y val="2.5803328776728609E-2"/>
                </c:manualLayout>
              </c:layout>
              <c:dLblPos val="r"/>
              <c:showVal val="1"/>
            </c:dLbl>
            <c:dLbl>
              <c:idx val="9"/>
              <c:delete val="1"/>
            </c:dLbl>
            <c:dLbl>
              <c:idx val="10"/>
              <c:layout>
                <c:manualLayout>
                  <c:x val="-2.0018918773904607E-2"/>
                  <c:y val="3.0354831643180428E-2"/>
                </c:manualLayout>
              </c:layout>
              <c:dLblPos val="r"/>
              <c:showVal val="1"/>
            </c:dLbl>
            <c:dLbl>
              <c:idx val="11"/>
              <c:delete val="1"/>
            </c:dLbl>
            <c:dLbl>
              <c:idx val="12"/>
              <c:layout>
                <c:manualLayout>
                  <c:x val="-1.6861090882073222E-2"/>
                  <c:y val="1.5903517395983446E-2"/>
                </c:manualLayout>
              </c:layout>
              <c:dLblPos val="r"/>
              <c:showVal val="1"/>
            </c:dLbl>
            <c:dLbl>
              <c:idx val="13"/>
              <c:delete val="1"/>
            </c:dLbl>
            <c:dLbl>
              <c:idx val="14"/>
              <c:layout>
                <c:manualLayout>
                  <c:x val="-2.8384811551622948E-2"/>
                  <c:y val="1.9436340017801854E-2"/>
                </c:manualLayout>
              </c:layout>
              <c:dLblPos val="r"/>
              <c:showVal val="1"/>
            </c:dLbl>
            <c:dLbl>
              <c:idx val="15"/>
              <c:delete val="1"/>
            </c:dLbl>
            <c:dLbl>
              <c:idx val="16"/>
              <c:layout>
                <c:manualLayout>
                  <c:x val="-2.5820507607408116E-2"/>
                  <c:y val="1.9436340017801854E-2"/>
                </c:manualLayout>
              </c:layout>
              <c:dLblPos val="r"/>
              <c:showVal val="1"/>
            </c:dLbl>
            <c:dLbl>
              <c:idx val="17"/>
              <c:delete val="1"/>
            </c:dLbl>
            <c:dLbl>
              <c:idx val="18"/>
              <c:layout>
                <c:manualLayout>
                  <c:x val="-2.5820507607408116E-2"/>
                  <c:y val="1.6792606810235085E-2"/>
                </c:manualLayout>
              </c:layout>
              <c:dLblPos val="r"/>
              <c:showVal val="1"/>
            </c:dLbl>
            <c:dLbl>
              <c:idx val="19"/>
              <c:delete val="1"/>
            </c:dLbl>
            <c:dLbl>
              <c:idx val="20"/>
              <c:delete val="1"/>
            </c:dLbl>
            <c:dLbl>
              <c:idx val="21"/>
              <c:layout>
                <c:manualLayout>
                  <c:x val="-6.9597700881732366E-2"/>
                  <c:y val="2.4558039881676652E-2"/>
                </c:manualLayout>
              </c:layout>
              <c:dLblPos val="r"/>
              <c:showVal val="1"/>
            </c:dLbl>
            <c:dLbl>
              <c:idx val="22"/>
              <c:layout>
                <c:manualLayout>
                  <c:x val="-5.6420867349971079E-2"/>
                  <c:y val="1.2303703850817109E-2"/>
                </c:manualLayout>
              </c:layout>
              <c:dLblPos val="r"/>
              <c:showVal val="1"/>
            </c:dLbl>
            <c:dLbl>
              <c:idx val="23"/>
              <c:delete val="1"/>
            </c:dLbl>
            <c:dLbl>
              <c:idx val="24"/>
              <c:layout>
                <c:manualLayout>
                  <c:x val="-5.8717187968257742E-2"/>
                  <c:y val="1.2303703850817109E-2"/>
                </c:manualLayout>
              </c:layout>
              <c:dLblPos val="r"/>
              <c:showVal val="1"/>
            </c:dLbl>
            <c:dLbl>
              <c:idx val="25"/>
              <c:delete val="1"/>
            </c:dLbl>
            <c:dLbl>
              <c:idx val="26"/>
              <c:layout>
                <c:manualLayout>
                  <c:x val="-4.8793265610254426E-2"/>
                  <c:y val="1.8299520106509724E-2"/>
                </c:manualLayout>
              </c:layout>
              <c:dLblPos val="r"/>
              <c:showVal val="1"/>
            </c:dLbl>
            <c:dLbl>
              <c:idx val="27"/>
              <c:delete val="1"/>
            </c:dLbl>
            <c:dLbl>
              <c:idx val="28"/>
              <c:layout>
                <c:manualLayout>
                  <c:x val="-5.2899387696091371E-2"/>
                  <c:y val="1.8234497585072541E-2"/>
                </c:manualLayout>
              </c:layout>
              <c:dLblPos val="r"/>
              <c:showVal val="1"/>
            </c:dLbl>
            <c:dLbl>
              <c:idx val="29"/>
              <c:delete val="1"/>
            </c:dLbl>
            <c:dLbl>
              <c:idx val="30"/>
              <c:layout>
                <c:manualLayout>
                  <c:x val="-3.7632700269769608E-2"/>
                  <c:y val="1.7323727582007845E-2"/>
                </c:manualLayout>
              </c:layout>
              <c:dLblPos val="r"/>
              <c:showVal val="1"/>
            </c:dLbl>
            <c:dLbl>
              <c:idx val="31"/>
              <c:delete val="1"/>
            </c:dLbl>
            <c:dLbl>
              <c:idx val="32"/>
              <c:layout>
                <c:manualLayout>
                  <c:x val="-1.8962581490409046E-2"/>
                  <c:y val="2.2907565268523573E-2"/>
                </c:manualLayout>
              </c:layout>
              <c:dLblPos val="r"/>
              <c:showVal val="1"/>
            </c:dLbl>
            <c:dLbl>
              <c:idx val="33"/>
              <c:delete val="1"/>
            </c:dLbl>
            <c:dLbl>
              <c:idx val="35"/>
              <c:delete val="1"/>
            </c:dLbl>
            <c:dLbl>
              <c:idx val="37"/>
              <c:delete val="1"/>
            </c:dLbl>
            <c:dLbl>
              <c:idx val="39"/>
              <c:delete val="1"/>
            </c:dLbl>
            <c:dLblPos val="ctr"/>
            <c:showVal val="1"/>
          </c:dLbls>
          <c:cat>
            <c:strRef>
              <c:f>地域移行!$A$2:$A$42</c:f>
              <c:strCache>
                <c:ptCount val="41"/>
                <c:pt idx="0">
                  <c:v>H24.4月</c:v>
                </c:pt>
                <c:pt idx="2">
                  <c:v>H24.6月</c:v>
                </c:pt>
                <c:pt idx="4">
                  <c:v>H24.8月</c:v>
                </c:pt>
                <c:pt idx="6">
                  <c:v>H24.10月</c:v>
                </c:pt>
                <c:pt idx="8">
                  <c:v>H24.12月</c:v>
                </c:pt>
                <c:pt idx="10">
                  <c:v>H25.2月</c:v>
                </c:pt>
                <c:pt idx="12">
                  <c:v>H25.4月</c:v>
                </c:pt>
                <c:pt idx="14">
                  <c:v>H25.6月</c:v>
                </c:pt>
                <c:pt idx="16">
                  <c:v>H25.8月</c:v>
                </c:pt>
                <c:pt idx="18">
                  <c:v>H25.10月</c:v>
                </c:pt>
                <c:pt idx="20">
                  <c:v>H25.12月</c:v>
                </c:pt>
                <c:pt idx="22">
                  <c:v>H26.2月</c:v>
                </c:pt>
                <c:pt idx="24">
                  <c:v>H26.4月</c:v>
                </c:pt>
                <c:pt idx="26">
                  <c:v>H26.6月</c:v>
                </c:pt>
                <c:pt idx="28">
                  <c:v>H26.8月</c:v>
                </c:pt>
                <c:pt idx="30">
                  <c:v>H26.10月</c:v>
                </c:pt>
                <c:pt idx="32">
                  <c:v>H26.12月</c:v>
                </c:pt>
                <c:pt idx="34">
                  <c:v>H27.2月</c:v>
                </c:pt>
                <c:pt idx="36">
                  <c:v>H27.4月</c:v>
                </c:pt>
                <c:pt idx="38">
                  <c:v>H27.6月</c:v>
                </c:pt>
                <c:pt idx="40">
                  <c:v>H27.8月</c:v>
                </c:pt>
              </c:strCache>
            </c:strRef>
          </c:cat>
          <c:val>
            <c:numRef>
              <c:f>地域移行!$B$2:$B$42</c:f>
              <c:numCache>
                <c:formatCode>0_);[Red]\(0\)</c:formatCode>
                <c:ptCount val="41"/>
                <c:pt idx="0">
                  <c:v>12</c:v>
                </c:pt>
                <c:pt idx="1">
                  <c:v>17</c:v>
                </c:pt>
                <c:pt idx="2">
                  <c:v>18</c:v>
                </c:pt>
                <c:pt idx="3">
                  <c:v>18</c:v>
                </c:pt>
                <c:pt idx="4">
                  <c:v>26</c:v>
                </c:pt>
                <c:pt idx="5">
                  <c:v>30</c:v>
                </c:pt>
                <c:pt idx="6">
                  <c:v>21</c:v>
                </c:pt>
                <c:pt idx="7">
                  <c:v>25</c:v>
                </c:pt>
                <c:pt idx="8">
                  <c:v>27</c:v>
                </c:pt>
                <c:pt idx="9">
                  <c:v>32</c:v>
                </c:pt>
                <c:pt idx="10">
                  <c:v>26</c:v>
                </c:pt>
                <c:pt idx="11">
                  <c:v>27</c:v>
                </c:pt>
                <c:pt idx="12">
                  <c:v>25</c:v>
                </c:pt>
                <c:pt idx="13">
                  <c:v>32</c:v>
                </c:pt>
                <c:pt idx="14">
                  <c:v>28</c:v>
                </c:pt>
                <c:pt idx="15">
                  <c:v>30</c:v>
                </c:pt>
                <c:pt idx="16">
                  <c:v>29</c:v>
                </c:pt>
                <c:pt idx="17">
                  <c:v>30</c:v>
                </c:pt>
                <c:pt idx="18">
                  <c:v>32</c:v>
                </c:pt>
                <c:pt idx="19">
                  <c:v>30</c:v>
                </c:pt>
                <c:pt idx="20">
                  <c:v>30</c:v>
                </c:pt>
                <c:pt idx="21">
                  <c:v>31</c:v>
                </c:pt>
                <c:pt idx="22" formatCode="#,##0_ ">
                  <c:v>35</c:v>
                </c:pt>
                <c:pt idx="23">
                  <c:v>35</c:v>
                </c:pt>
                <c:pt idx="24">
                  <c:v>29</c:v>
                </c:pt>
                <c:pt idx="25" formatCode="#,##0_ ">
                  <c:v>29</c:v>
                </c:pt>
                <c:pt idx="26" formatCode="#,##0_ ">
                  <c:v>33</c:v>
                </c:pt>
                <c:pt idx="27" formatCode="#,##0_ ">
                  <c:v>36</c:v>
                </c:pt>
                <c:pt idx="28" formatCode="#,##0_ ">
                  <c:v>36</c:v>
                </c:pt>
                <c:pt idx="29" formatCode="#,##0_ ">
                  <c:v>32</c:v>
                </c:pt>
                <c:pt idx="30" formatCode="#,##0_);[Red]\(#,##0\)">
                  <c:v>34</c:v>
                </c:pt>
                <c:pt idx="31" formatCode="#,##0_ ">
                  <c:v>33</c:v>
                </c:pt>
                <c:pt idx="32" formatCode="#,##0_ ">
                  <c:v>40</c:v>
                </c:pt>
                <c:pt idx="33" formatCode="#,##0_ ">
                  <c:v>37</c:v>
                </c:pt>
                <c:pt idx="34" formatCode="#,##0_ ">
                  <c:v>41</c:v>
                </c:pt>
                <c:pt idx="35">
                  <c:v>44</c:v>
                </c:pt>
                <c:pt idx="36" formatCode="#,##0_ ">
                  <c:v>38</c:v>
                </c:pt>
                <c:pt idx="37">
                  <c:v>36</c:v>
                </c:pt>
                <c:pt idx="38" formatCode="#,##0_ ">
                  <c:v>34</c:v>
                </c:pt>
                <c:pt idx="39">
                  <c:v>31</c:v>
                </c:pt>
                <c:pt idx="40" formatCode="#,##0_ ">
                  <c:v>30</c:v>
                </c:pt>
              </c:numCache>
            </c:numRef>
          </c:val>
        </c:ser>
        <c:ser>
          <c:idx val="1"/>
          <c:order val="1"/>
          <c:tx>
            <c:strRef>
              <c:f>地域移行!$C$1</c:f>
              <c:strCache>
                <c:ptCount val="1"/>
                <c:pt idx="0">
                  <c:v>知的障害者</c:v>
                </c:pt>
              </c:strCache>
            </c:strRef>
          </c:tx>
          <c:marker>
            <c:symbol val="square"/>
            <c:size val="3"/>
          </c:marker>
          <c:dLbls>
            <c:dLbl>
              <c:idx val="0"/>
              <c:layout>
                <c:manualLayout>
                  <c:x val="-5.6420867349970975E-2"/>
                  <c:y val="-4.0986834552481845E-2"/>
                </c:manualLayout>
              </c:layout>
              <c:dLblPos val="r"/>
              <c:showVal val="1"/>
            </c:dLbl>
            <c:dLbl>
              <c:idx val="1"/>
              <c:delete val="1"/>
            </c:dLbl>
            <c:dLbl>
              <c:idx val="3"/>
              <c:delete val="1"/>
            </c:dLbl>
            <c:dLbl>
              <c:idx val="5"/>
              <c:delete val="1"/>
            </c:dLbl>
            <c:dLbl>
              <c:idx val="7"/>
              <c:delete val="1"/>
            </c:dLbl>
            <c:dLbl>
              <c:idx val="9"/>
              <c:delete val="1"/>
            </c:dLbl>
            <c:dLbl>
              <c:idx val="11"/>
              <c:delete val="1"/>
            </c:dLbl>
            <c:dLbl>
              <c:idx val="13"/>
              <c:delete val="1"/>
            </c:dLbl>
            <c:dLbl>
              <c:idx val="15"/>
              <c:delete val="1"/>
            </c:dLbl>
            <c:dLbl>
              <c:idx val="17"/>
              <c:delete val="1"/>
            </c:dLbl>
            <c:dLbl>
              <c:idx val="19"/>
              <c:delete val="1"/>
            </c:dLbl>
            <c:dLbl>
              <c:idx val="21"/>
              <c:delete val="1"/>
            </c:dLbl>
            <c:dLbl>
              <c:idx val="23"/>
              <c:delete val="1"/>
            </c:dLbl>
            <c:dLbl>
              <c:idx val="24"/>
              <c:layout>
                <c:manualLayout>
                  <c:x val="-5.8717187968257742E-2"/>
                  <c:y val="-6.5594242254116059E-2"/>
                </c:manualLayout>
              </c:layout>
              <c:dLblPos val="r"/>
              <c:showVal val="1"/>
            </c:dLbl>
            <c:dLbl>
              <c:idx val="25"/>
              <c:delete val="1"/>
            </c:dLbl>
            <c:dLbl>
              <c:idx val="26"/>
              <c:layout>
                <c:manualLayout>
                  <c:x val="-5.3510673420364564E-2"/>
                  <c:y val="-4.6783009977548494E-2"/>
                </c:manualLayout>
              </c:layout>
              <c:dLblPos val="r"/>
              <c:showVal val="1"/>
            </c:dLbl>
            <c:dLbl>
              <c:idx val="27"/>
              <c:delete val="1"/>
            </c:dLbl>
            <c:dLbl>
              <c:idx val="29"/>
              <c:delete val="1"/>
            </c:dLbl>
            <c:dLbl>
              <c:idx val="31"/>
              <c:delete val="1"/>
            </c:dLbl>
            <c:dLbl>
              <c:idx val="33"/>
              <c:delete val="1"/>
            </c:dLbl>
            <c:dLbl>
              <c:idx val="35"/>
              <c:delete val="1"/>
            </c:dLbl>
            <c:dLbl>
              <c:idx val="37"/>
              <c:delete val="1"/>
            </c:dLbl>
            <c:dLbl>
              <c:idx val="39"/>
              <c:delete val="1"/>
            </c:dLbl>
            <c:dLblPos val="t"/>
            <c:showVal val="1"/>
          </c:dLbls>
          <c:cat>
            <c:strRef>
              <c:f>地域移行!$A$2:$A$42</c:f>
              <c:strCache>
                <c:ptCount val="41"/>
                <c:pt idx="0">
                  <c:v>H24.4月</c:v>
                </c:pt>
                <c:pt idx="2">
                  <c:v>H24.6月</c:v>
                </c:pt>
                <c:pt idx="4">
                  <c:v>H24.8月</c:v>
                </c:pt>
                <c:pt idx="6">
                  <c:v>H24.10月</c:v>
                </c:pt>
                <c:pt idx="8">
                  <c:v>H24.12月</c:v>
                </c:pt>
                <c:pt idx="10">
                  <c:v>H25.2月</c:v>
                </c:pt>
                <c:pt idx="12">
                  <c:v>H25.4月</c:v>
                </c:pt>
                <c:pt idx="14">
                  <c:v>H25.6月</c:v>
                </c:pt>
                <c:pt idx="16">
                  <c:v>H25.8月</c:v>
                </c:pt>
                <c:pt idx="18">
                  <c:v>H25.10月</c:v>
                </c:pt>
                <c:pt idx="20">
                  <c:v>H25.12月</c:v>
                </c:pt>
                <c:pt idx="22">
                  <c:v>H26.2月</c:v>
                </c:pt>
                <c:pt idx="24">
                  <c:v>H26.4月</c:v>
                </c:pt>
                <c:pt idx="26">
                  <c:v>H26.6月</c:v>
                </c:pt>
                <c:pt idx="28">
                  <c:v>H26.8月</c:v>
                </c:pt>
                <c:pt idx="30">
                  <c:v>H26.10月</c:v>
                </c:pt>
                <c:pt idx="32">
                  <c:v>H26.12月</c:v>
                </c:pt>
                <c:pt idx="34">
                  <c:v>H27.2月</c:v>
                </c:pt>
                <c:pt idx="36">
                  <c:v>H27.4月</c:v>
                </c:pt>
                <c:pt idx="38">
                  <c:v>H27.6月</c:v>
                </c:pt>
                <c:pt idx="40">
                  <c:v>H27.8月</c:v>
                </c:pt>
              </c:strCache>
            </c:strRef>
          </c:cat>
          <c:val>
            <c:numRef>
              <c:f>地域移行!$C$2:$C$42</c:f>
              <c:numCache>
                <c:formatCode>0_);[Red]\(0\)</c:formatCode>
                <c:ptCount val="41"/>
                <c:pt idx="0">
                  <c:v>16</c:v>
                </c:pt>
                <c:pt idx="1">
                  <c:v>25</c:v>
                </c:pt>
                <c:pt idx="2">
                  <c:v>40</c:v>
                </c:pt>
                <c:pt idx="3">
                  <c:v>41</c:v>
                </c:pt>
                <c:pt idx="4">
                  <c:v>42</c:v>
                </c:pt>
                <c:pt idx="5">
                  <c:v>52</c:v>
                </c:pt>
                <c:pt idx="6">
                  <c:v>55</c:v>
                </c:pt>
                <c:pt idx="7">
                  <c:v>60</c:v>
                </c:pt>
                <c:pt idx="8">
                  <c:v>70</c:v>
                </c:pt>
                <c:pt idx="9">
                  <c:v>67</c:v>
                </c:pt>
                <c:pt idx="10">
                  <c:v>83</c:v>
                </c:pt>
                <c:pt idx="11">
                  <c:v>78</c:v>
                </c:pt>
                <c:pt idx="12">
                  <c:v>56</c:v>
                </c:pt>
                <c:pt idx="13">
                  <c:v>61</c:v>
                </c:pt>
                <c:pt idx="14">
                  <c:v>49</c:v>
                </c:pt>
                <c:pt idx="15">
                  <c:v>53</c:v>
                </c:pt>
                <c:pt idx="16">
                  <c:v>57</c:v>
                </c:pt>
                <c:pt idx="17">
                  <c:v>56</c:v>
                </c:pt>
                <c:pt idx="18">
                  <c:v>52</c:v>
                </c:pt>
                <c:pt idx="19">
                  <c:v>58</c:v>
                </c:pt>
                <c:pt idx="20">
                  <c:v>68</c:v>
                </c:pt>
                <c:pt idx="21">
                  <c:v>65</c:v>
                </c:pt>
                <c:pt idx="22" formatCode="#,##0_ ">
                  <c:v>71</c:v>
                </c:pt>
                <c:pt idx="23">
                  <c:v>63</c:v>
                </c:pt>
                <c:pt idx="24">
                  <c:v>47</c:v>
                </c:pt>
                <c:pt idx="25" formatCode="#,##0_ ">
                  <c:v>49</c:v>
                </c:pt>
                <c:pt idx="26" formatCode="#,##0_ ">
                  <c:v>51</c:v>
                </c:pt>
                <c:pt idx="27" formatCode="#,##0_ ">
                  <c:v>40</c:v>
                </c:pt>
                <c:pt idx="28" formatCode="#,##0_ ">
                  <c:v>41</c:v>
                </c:pt>
                <c:pt idx="29" formatCode="#,##0_ ">
                  <c:v>47</c:v>
                </c:pt>
                <c:pt idx="30" formatCode="#,##0_);[Red]\(#,##0\)">
                  <c:v>57</c:v>
                </c:pt>
                <c:pt idx="31" formatCode="#,##0_ ">
                  <c:v>63</c:v>
                </c:pt>
                <c:pt idx="32" formatCode="#,##0_ ">
                  <c:v>65</c:v>
                </c:pt>
                <c:pt idx="33" formatCode="#,##0_ ">
                  <c:v>69</c:v>
                </c:pt>
                <c:pt idx="34" formatCode="#,##0_ ">
                  <c:v>69</c:v>
                </c:pt>
                <c:pt idx="35">
                  <c:v>74</c:v>
                </c:pt>
                <c:pt idx="36" formatCode="#,##0_ ">
                  <c:v>46</c:v>
                </c:pt>
                <c:pt idx="37">
                  <c:v>58</c:v>
                </c:pt>
                <c:pt idx="38" formatCode="#,##0_ ">
                  <c:v>66</c:v>
                </c:pt>
                <c:pt idx="39">
                  <c:v>72</c:v>
                </c:pt>
                <c:pt idx="40" formatCode="#,##0_ ">
                  <c:v>62</c:v>
                </c:pt>
              </c:numCache>
            </c:numRef>
          </c:val>
        </c:ser>
        <c:ser>
          <c:idx val="2"/>
          <c:order val="2"/>
          <c:tx>
            <c:strRef>
              <c:f>地域移行!$D$1</c:f>
              <c:strCache>
                <c:ptCount val="1"/>
                <c:pt idx="0">
                  <c:v>精神障害者</c:v>
                </c:pt>
              </c:strCache>
            </c:strRef>
          </c:tx>
          <c:marker>
            <c:symbol val="triangle"/>
            <c:size val="3"/>
          </c:marker>
          <c:dLbls>
            <c:dLbl>
              <c:idx val="0"/>
              <c:layout>
                <c:manualLayout>
                  <c:x val="-5.9204439553195376E-2"/>
                  <c:y val="2.8683130701664738E-2"/>
                </c:manualLayout>
              </c:layout>
              <c:dLblPos val="r"/>
              <c:showVal val="1"/>
            </c:dLbl>
            <c:dLbl>
              <c:idx val="1"/>
              <c:delete val="1"/>
            </c:dLbl>
            <c:dLbl>
              <c:idx val="3"/>
              <c:delete val="1"/>
            </c:dLbl>
            <c:dLbl>
              <c:idx val="5"/>
              <c:delete val="1"/>
            </c:dLbl>
            <c:dLbl>
              <c:idx val="7"/>
              <c:delete val="1"/>
            </c:dLbl>
            <c:dLbl>
              <c:idx val="9"/>
              <c:delete val="1"/>
            </c:dLbl>
            <c:dLbl>
              <c:idx val="11"/>
              <c:delete val="1"/>
            </c:dLbl>
            <c:dLbl>
              <c:idx val="13"/>
              <c:delete val="1"/>
            </c:dLbl>
            <c:dLbl>
              <c:idx val="15"/>
              <c:delete val="1"/>
            </c:dLbl>
            <c:dLbl>
              <c:idx val="17"/>
              <c:delete val="1"/>
            </c:dLbl>
            <c:dLbl>
              <c:idx val="19"/>
              <c:delete val="1"/>
            </c:dLbl>
            <c:dLbl>
              <c:idx val="21"/>
              <c:delete val="1"/>
            </c:dLbl>
            <c:dLbl>
              <c:idx val="22"/>
              <c:layout>
                <c:manualLayout>
                  <c:x val="-7.5923819619588398E-2"/>
                  <c:y val="5.8693628756926991E-2"/>
                </c:manualLayout>
              </c:layout>
              <c:dLblPos val="r"/>
              <c:showVal val="1"/>
            </c:dLbl>
            <c:dLbl>
              <c:idx val="23"/>
              <c:delete val="1"/>
            </c:dLbl>
            <c:dLbl>
              <c:idx val="24"/>
              <c:layout>
                <c:manualLayout>
                  <c:x val="-6.7829551302828972E-2"/>
                  <c:y val="5.944239032870751E-2"/>
                </c:manualLayout>
              </c:layout>
              <c:dLblPos val="r"/>
              <c:showVal val="1"/>
            </c:dLbl>
            <c:dLbl>
              <c:idx val="25"/>
              <c:delete val="1"/>
            </c:dLbl>
            <c:dLbl>
              <c:idx val="27"/>
              <c:delete val="1"/>
            </c:dLbl>
            <c:dLbl>
              <c:idx val="29"/>
              <c:delete val="1"/>
            </c:dLbl>
            <c:dLbl>
              <c:idx val="31"/>
              <c:delete val="1"/>
            </c:dLbl>
            <c:dLbl>
              <c:idx val="33"/>
              <c:delete val="1"/>
            </c:dLbl>
            <c:dLbl>
              <c:idx val="35"/>
              <c:delete val="1"/>
            </c:dLbl>
            <c:dLbl>
              <c:idx val="37"/>
              <c:delete val="1"/>
            </c:dLbl>
            <c:dLbl>
              <c:idx val="39"/>
              <c:delete val="1"/>
            </c:dLbl>
            <c:dLblPos val="b"/>
            <c:showVal val="1"/>
          </c:dLbls>
          <c:cat>
            <c:strRef>
              <c:f>地域移行!$A$2:$A$42</c:f>
              <c:strCache>
                <c:ptCount val="41"/>
                <c:pt idx="0">
                  <c:v>H24.4月</c:v>
                </c:pt>
                <c:pt idx="2">
                  <c:v>H24.6月</c:v>
                </c:pt>
                <c:pt idx="4">
                  <c:v>H24.8月</c:v>
                </c:pt>
                <c:pt idx="6">
                  <c:v>H24.10月</c:v>
                </c:pt>
                <c:pt idx="8">
                  <c:v>H24.12月</c:v>
                </c:pt>
                <c:pt idx="10">
                  <c:v>H25.2月</c:v>
                </c:pt>
                <c:pt idx="12">
                  <c:v>H25.4月</c:v>
                </c:pt>
                <c:pt idx="14">
                  <c:v>H25.6月</c:v>
                </c:pt>
                <c:pt idx="16">
                  <c:v>H25.8月</c:v>
                </c:pt>
                <c:pt idx="18">
                  <c:v>H25.10月</c:v>
                </c:pt>
                <c:pt idx="20">
                  <c:v>H25.12月</c:v>
                </c:pt>
                <c:pt idx="22">
                  <c:v>H26.2月</c:v>
                </c:pt>
                <c:pt idx="24">
                  <c:v>H26.4月</c:v>
                </c:pt>
                <c:pt idx="26">
                  <c:v>H26.6月</c:v>
                </c:pt>
                <c:pt idx="28">
                  <c:v>H26.8月</c:v>
                </c:pt>
                <c:pt idx="30">
                  <c:v>H26.10月</c:v>
                </c:pt>
                <c:pt idx="32">
                  <c:v>H26.12月</c:v>
                </c:pt>
                <c:pt idx="34">
                  <c:v>H27.2月</c:v>
                </c:pt>
                <c:pt idx="36">
                  <c:v>H27.4月</c:v>
                </c:pt>
                <c:pt idx="38">
                  <c:v>H27.6月</c:v>
                </c:pt>
                <c:pt idx="40">
                  <c:v>H27.8月</c:v>
                </c:pt>
              </c:strCache>
            </c:strRef>
          </c:cat>
          <c:val>
            <c:numRef>
              <c:f>地域移行!$D$2:$D$42</c:f>
              <c:numCache>
                <c:formatCode>0_);[Red]\(0\)</c:formatCode>
                <c:ptCount val="41"/>
                <c:pt idx="0">
                  <c:v>188</c:v>
                </c:pt>
                <c:pt idx="1">
                  <c:v>213</c:v>
                </c:pt>
                <c:pt idx="2">
                  <c:v>277</c:v>
                </c:pt>
                <c:pt idx="3">
                  <c:v>316</c:v>
                </c:pt>
                <c:pt idx="4">
                  <c:v>335</c:v>
                </c:pt>
                <c:pt idx="5">
                  <c:v>385</c:v>
                </c:pt>
                <c:pt idx="6">
                  <c:v>386</c:v>
                </c:pt>
                <c:pt idx="7">
                  <c:v>383</c:v>
                </c:pt>
                <c:pt idx="8">
                  <c:v>391</c:v>
                </c:pt>
                <c:pt idx="9">
                  <c:v>412</c:v>
                </c:pt>
                <c:pt idx="10">
                  <c:v>407</c:v>
                </c:pt>
                <c:pt idx="11">
                  <c:v>442</c:v>
                </c:pt>
                <c:pt idx="12">
                  <c:v>389</c:v>
                </c:pt>
                <c:pt idx="13">
                  <c:v>407</c:v>
                </c:pt>
                <c:pt idx="14">
                  <c:v>427</c:v>
                </c:pt>
                <c:pt idx="15">
                  <c:v>427</c:v>
                </c:pt>
                <c:pt idx="16">
                  <c:v>432</c:v>
                </c:pt>
                <c:pt idx="17">
                  <c:v>445</c:v>
                </c:pt>
                <c:pt idx="18">
                  <c:v>427</c:v>
                </c:pt>
                <c:pt idx="19">
                  <c:v>421</c:v>
                </c:pt>
                <c:pt idx="20">
                  <c:v>427</c:v>
                </c:pt>
                <c:pt idx="21">
                  <c:v>407</c:v>
                </c:pt>
                <c:pt idx="22" formatCode="#,##0_ ">
                  <c:v>397</c:v>
                </c:pt>
                <c:pt idx="23">
                  <c:v>414</c:v>
                </c:pt>
                <c:pt idx="24">
                  <c:v>382</c:v>
                </c:pt>
                <c:pt idx="25" formatCode="#,##0_ ">
                  <c:v>393</c:v>
                </c:pt>
                <c:pt idx="26" formatCode="#,##0_ ">
                  <c:v>404</c:v>
                </c:pt>
                <c:pt idx="27" formatCode="#,##0_ ">
                  <c:v>378</c:v>
                </c:pt>
                <c:pt idx="28" formatCode="#,##0_ ">
                  <c:v>387</c:v>
                </c:pt>
                <c:pt idx="29" formatCode="#,##0_ ">
                  <c:v>407</c:v>
                </c:pt>
                <c:pt idx="30" formatCode="#,##0_);[Red]\(#,##0\)">
                  <c:v>404</c:v>
                </c:pt>
                <c:pt idx="31" formatCode="#,##0_ ">
                  <c:v>387</c:v>
                </c:pt>
                <c:pt idx="32" formatCode="#,##0_ ">
                  <c:v>379</c:v>
                </c:pt>
                <c:pt idx="33" formatCode="#,##0_ ">
                  <c:v>396</c:v>
                </c:pt>
                <c:pt idx="34" formatCode="#,##0_ ">
                  <c:v>384</c:v>
                </c:pt>
                <c:pt idx="35">
                  <c:v>382</c:v>
                </c:pt>
                <c:pt idx="36" formatCode="#,##0_ ">
                  <c:v>364</c:v>
                </c:pt>
                <c:pt idx="37">
                  <c:v>343</c:v>
                </c:pt>
                <c:pt idx="38" formatCode="#,##0_ ">
                  <c:v>357</c:v>
                </c:pt>
                <c:pt idx="39">
                  <c:v>375</c:v>
                </c:pt>
                <c:pt idx="40" formatCode="#,##0_ ">
                  <c:v>374</c:v>
                </c:pt>
              </c:numCache>
            </c:numRef>
          </c:val>
        </c:ser>
        <c:ser>
          <c:idx val="3"/>
          <c:order val="3"/>
          <c:tx>
            <c:strRef>
              <c:f>地域移行!$G$1</c:f>
              <c:strCache>
                <c:ptCount val="1"/>
                <c:pt idx="0">
                  <c:v>合計（障害児及び難病等対象者を含む）</c:v>
                </c:pt>
              </c:strCache>
            </c:strRef>
          </c:tx>
          <c:spPr>
            <a:ln w="22225">
              <a:solidFill>
                <a:srgbClr val="FFC000"/>
              </a:solidFill>
            </a:ln>
          </c:spPr>
          <c:marker>
            <c:symbol val="diamond"/>
            <c:size val="4"/>
            <c:spPr>
              <a:solidFill>
                <a:srgbClr val="FFC000"/>
              </a:solidFill>
              <a:ln>
                <a:solidFill>
                  <a:srgbClr val="FFC000"/>
                </a:solidFill>
              </a:ln>
            </c:spPr>
          </c:marker>
          <c:dLbls>
            <c:dLbl>
              <c:idx val="1"/>
              <c:delete val="1"/>
            </c:dLbl>
            <c:dLbl>
              <c:idx val="3"/>
              <c:delete val="1"/>
            </c:dLbl>
            <c:dLbl>
              <c:idx val="5"/>
              <c:delete val="1"/>
            </c:dLbl>
            <c:dLbl>
              <c:idx val="7"/>
              <c:delete val="1"/>
            </c:dLbl>
            <c:dLbl>
              <c:idx val="9"/>
              <c:delete val="1"/>
            </c:dLbl>
            <c:dLbl>
              <c:idx val="11"/>
              <c:delete val="1"/>
            </c:dLbl>
            <c:dLbl>
              <c:idx val="13"/>
              <c:delete val="1"/>
            </c:dLbl>
            <c:dLbl>
              <c:idx val="15"/>
              <c:delete val="1"/>
            </c:dLbl>
            <c:dLbl>
              <c:idx val="17"/>
              <c:delete val="1"/>
            </c:dLbl>
            <c:dLbl>
              <c:idx val="19"/>
              <c:delete val="1"/>
            </c:dLbl>
            <c:dLbl>
              <c:idx val="21"/>
              <c:delete val="1"/>
            </c:dLbl>
            <c:dLbl>
              <c:idx val="23"/>
              <c:delete val="1"/>
            </c:dLbl>
            <c:dLbl>
              <c:idx val="25"/>
              <c:delete val="1"/>
            </c:dLbl>
            <c:dLbl>
              <c:idx val="27"/>
              <c:delete val="1"/>
            </c:dLbl>
            <c:dLbl>
              <c:idx val="29"/>
              <c:delete val="1"/>
            </c:dLbl>
            <c:dLbl>
              <c:idx val="31"/>
              <c:delete val="1"/>
            </c:dLbl>
            <c:dLbl>
              <c:idx val="33"/>
              <c:delete val="1"/>
            </c:dLbl>
            <c:dLbl>
              <c:idx val="35"/>
              <c:delete val="1"/>
            </c:dLbl>
            <c:dLbl>
              <c:idx val="37"/>
              <c:delete val="1"/>
            </c:dLbl>
            <c:dLbl>
              <c:idx val="39"/>
              <c:delete val="1"/>
            </c:dLbl>
            <c:dLblPos val="ctr"/>
            <c:showVal val="1"/>
          </c:dLbls>
          <c:cat>
            <c:strRef>
              <c:f>地域移行!$A$2:$A$42</c:f>
              <c:strCache>
                <c:ptCount val="41"/>
                <c:pt idx="0">
                  <c:v>H24.4月</c:v>
                </c:pt>
                <c:pt idx="2">
                  <c:v>H24.6月</c:v>
                </c:pt>
                <c:pt idx="4">
                  <c:v>H24.8月</c:v>
                </c:pt>
                <c:pt idx="6">
                  <c:v>H24.10月</c:v>
                </c:pt>
                <c:pt idx="8">
                  <c:v>H24.12月</c:v>
                </c:pt>
                <c:pt idx="10">
                  <c:v>H25.2月</c:v>
                </c:pt>
                <c:pt idx="12">
                  <c:v>H25.4月</c:v>
                </c:pt>
                <c:pt idx="14">
                  <c:v>H25.6月</c:v>
                </c:pt>
                <c:pt idx="16">
                  <c:v>H25.8月</c:v>
                </c:pt>
                <c:pt idx="18">
                  <c:v>H25.10月</c:v>
                </c:pt>
                <c:pt idx="20">
                  <c:v>H25.12月</c:v>
                </c:pt>
                <c:pt idx="22">
                  <c:v>H26.2月</c:v>
                </c:pt>
                <c:pt idx="24">
                  <c:v>H26.4月</c:v>
                </c:pt>
                <c:pt idx="26">
                  <c:v>H26.6月</c:v>
                </c:pt>
                <c:pt idx="28">
                  <c:v>H26.8月</c:v>
                </c:pt>
                <c:pt idx="30">
                  <c:v>H26.10月</c:v>
                </c:pt>
                <c:pt idx="32">
                  <c:v>H26.12月</c:v>
                </c:pt>
                <c:pt idx="34">
                  <c:v>H27.2月</c:v>
                </c:pt>
                <c:pt idx="36">
                  <c:v>H27.4月</c:v>
                </c:pt>
                <c:pt idx="38">
                  <c:v>H27.6月</c:v>
                </c:pt>
                <c:pt idx="40">
                  <c:v>H27.8月</c:v>
                </c:pt>
              </c:strCache>
            </c:strRef>
          </c:cat>
          <c:val>
            <c:numRef>
              <c:f>地域移行!$G$2:$G$42</c:f>
              <c:numCache>
                <c:formatCode>0_);[Red]\(0\)</c:formatCode>
                <c:ptCount val="41"/>
                <c:pt idx="0">
                  <c:v>216</c:v>
                </c:pt>
                <c:pt idx="1">
                  <c:v>255</c:v>
                </c:pt>
                <c:pt idx="2">
                  <c:v>335</c:v>
                </c:pt>
                <c:pt idx="3">
                  <c:v>375</c:v>
                </c:pt>
                <c:pt idx="4">
                  <c:v>403</c:v>
                </c:pt>
                <c:pt idx="5">
                  <c:v>467</c:v>
                </c:pt>
                <c:pt idx="6">
                  <c:v>462</c:v>
                </c:pt>
                <c:pt idx="7">
                  <c:v>468</c:v>
                </c:pt>
                <c:pt idx="8">
                  <c:v>488</c:v>
                </c:pt>
                <c:pt idx="9">
                  <c:v>511</c:v>
                </c:pt>
                <c:pt idx="10">
                  <c:v>516</c:v>
                </c:pt>
                <c:pt idx="11">
                  <c:v>547</c:v>
                </c:pt>
                <c:pt idx="12">
                  <c:v>471</c:v>
                </c:pt>
                <c:pt idx="13">
                  <c:v>501</c:v>
                </c:pt>
                <c:pt idx="14">
                  <c:v>504</c:v>
                </c:pt>
                <c:pt idx="15">
                  <c:v>510</c:v>
                </c:pt>
                <c:pt idx="16">
                  <c:v>518</c:v>
                </c:pt>
                <c:pt idx="17">
                  <c:v>531</c:v>
                </c:pt>
                <c:pt idx="18">
                  <c:v>511</c:v>
                </c:pt>
                <c:pt idx="19">
                  <c:v>509</c:v>
                </c:pt>
                <c:pt idx="20">
                  <c:v>525</c:v>
                </c:pt>
                <c:pt idx="21">
                  <c:v>503</c:v>
                </c:pt>
                <c:pt idx="22">
                  <c:v>503</c:v>
                </c:pt>
                <c:pt idx="23">
                  <c:v>512</c:v>
                </c:pt>
                <c:pt idx="24">
                  <c:v>458</c:v>
                </c:pt>
                <c:pt idx="25">
                  <c:v>471</c:v>
                </c:pt>
                <c:pt idx="26">
                  <c:v>488</c:v>
                </c:pt>
                <c:pt idx="27">
                  <c:v>454</c:v>
                </c:pt>
                <c:pt idx="28">
                  <c:v>464</c:v>
                </c:pt>
                <c:pt idx="29">
                  <c:v>486</c:v>
                </c:pt>
                <c:pt idx="30">
                  <c:v>495</c:v>
                </c:pt>
                <c:pt idx="31">
                  <c:v>483</c:v>
                </c:pt>
                <c:pt idx="32">
                  <c:v>484</c:v>
                </c:pt>
                <c:pt idx="33">
                  <c:v>502</c:v>
                </c:pt>
                <c:pt idx="34">
                  <c:v>494</c:v>
                </c:pt>
                <c:pt idx="35">
                  <c:v>500</c:v>
                </c:pt>
                <c:pt idx="36">
                  <c:v>448</c:v>
                </c:pt>
                <c:pt idx="37">
                  <c:v>438</c:v>
                </c:pt>
                <c:pt idx="38">
                  <c:v>457</c:v>
                </c:pt>
                <c:pt idx="39">
                  <c:v>478</c:v>
                </c:pt>
                <c:pt idx="40">
                  <c:v>466</c:v>
                </c:pt>
              </c:numCache>
            </c:numRef>
          </c:val>
        </c:ser>
        <c:dLbls>
          <c:showVal val="1"/>
        </c:dLbls>
        <c:marker val="1"/>
        <c:axId val="178426240"/>
        <c:axId val="178427776"/>
      </c:lineChart>
      <c:catAx>
        <c:axId val="178426240"/>
        <c:scaling>
          <c:orientation val="minMax"/>
        </c:scaling>
        <c:axPos val="b"/>
        <c:tickLblPos val="nextTo"/>
        <c:crossAx val="178427776"/>
        <c:crosses val="autoZero"/>
        <c:auto val="1"/>
        <c:lblAlgn val="ctr"/>
        <c:lblOffset val="100"/>
      </c:catAx>
      <c:valAx>
        <c:axId val="178427776"/>
        <c:scaling>
          <c:orientation val="minMax"/>
        </c:scaling>
        <c:axPos val="l"/>
        <c:majorGridlines>
          <c:spPr>
            <a:ln>
              <a:noFill/>
            </a:ln>
          </c:spPr>
        </c:majorGridlines>
        <c:title>
          <c:tx>
            <c:rich>
              <a:bodyPr rot="0" vert="horz"/>
              <a:lstStyle/>
              <a:p>
                <a:pPr>
                  <a:defRPr/>
                </a:pPr>
                <a:r>
                  <a:rPr lang="ja-JP"/>
                  <a:t>利用者数</a:t>
                </a:r>
                <a:endParaRPr lang="en-US"/>
              </a:p>
              <a:p>
                <a:pPr>
                  <a:defRPr/>
                </a:pPr>
                <a:r>
                  <a:rPr lang="ja-JP"/>
                  <a:t>（人）</a:t>
                </a:r>
              </a:p>
            </c:rich>
          </c:tx>
          <c:layout>
            <c:manualLayout>
              <c:xMode val="edge"/>
              <c:yMode val="edge"/>
              <c:x val="0"/>
              <c:y val="1.0980550508109565E-2"/>
            </c:manualLayout>
          </c:layout>
        </c:title>
        <c:numFmt formatCode="0_);[Red]\(0\)" sourceLinked="1"/>
        <c:tickLblPos val="nextTo"/>
        <c:crossAx val="178426240"/>
        <c:crosses val="autoZero"/>
        <c:crossBetween val="between"/>
      </c:valAx>
    </c:plotArea>
    <c:legend>
      <c:legendPos val="l"/>
      <c:layout>
        <c:manualLayout>
          <c:xMode val="edge"/>
          <c:yMode val="edge"/>
          <c:x val="0.14689145202767112"/>
          <c:y val="5.5086390640099519E-3"/>
          <c:w val="0.59779104970832708"/>
          <c:h val="0.25210226514334372"/>
        </c:manualLayout>
      </c:layout>
      <c:overlay val="1"/>
    </c:legend>
    <c:plotVisOnly val="1"/>
    <c:dispBlanksAs val="gap"/>
  </c:chart>
  <c:txPr>
    <a:bodyPr/>
    <a:lstStyle/>
    <a:p>
      <a:pPr>
        <a:defRPr sz="600"/>
      </a:pPr>
      <a:endParaRPr lang="ja-JP"/>
    </a:p>
  </c:tx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lang val="ja-JP"/>
  <c:clrMapOvr bg1="lt1" tx1="dk1" bg2="lt2" tx2="dk2" accent1="accent1" accent2="accent2" accent3="accent3" accent4="accent4" accent5="accent5" accent6="accent6" hlink="hlink" folHlink="folHlink"/>
  <c:chart>
    <c:plotArea>
      <c:layout>
        <c:manualLayout>
          <c:layoutTarget val="inner"/>
          <c:xMode val="edge"/>
          <c:yMode val="edge"/>
          <c:x val="0.13678924831599412"/>
          <c:y val="2.5323883294718751E-2"/>
          <c:w val="0.8270735161610886"/>
          <c:h val="0.96037084004458662"/>
        </c:manualLayout>
      </c:layout>
      <c:barChart>
        <c:barDir val="bar"/>
        <c:grouping val="clustered"/>
        <c:ser>
          <c:idx val="0"/>
          <c:order val="0"/>
          <c:tx>
            <c:strRef>
              <c:f>都道府県別!$B$3:$B$4</c:f>
              <c:strCache>
                <c:ptCount val="1"/>
                <c:pt idx="0">
                  <c:v>地域移行支援</c:v>
                </c:pt>
              </c:strCache>
            </c:strRef>
          </c:tx>
          <c:spPr>
            <a:solidFill>
              <a:schemeClr val="bg1"/>
            </a:solidFill>
            <a:ln>
              <a:solidFill>
                <a:schemeClr val="tx1">
                  <a:lumMod val="50000"/>
                  <a:lumOff val="50000"/>
                </a:schemeClr>
              </a:solidFill>
            </a:ln>
          </c:spPr>
          <c:dLbls>
            <c:txPr>
              <a:bodyPr/>
              <a:lstStyle/>
              <a:p>
                <a:pPr>
                  <a:defRPr sz="800"/>
                </a:pPr>
                <a:endParaRPr lang="ja-JP"/>
              </a:p>
            </c:txPr>
            <c:dLblPos val="outEnd"/>
            <c:showVal val="1"/>
          </c:dLbls>
          <c:cat>
            <c:strRef>
              <c:f>都道府県別!$A$5:$A$28</c:f>
              <c:strCache>
                <c:ptCount val="24"/>
                <c:pt idx="0">
                  <c:v>北 海 道</c:v>
                </c:pt>
                <c:pt idx="1">
                  <c:v>青 森 県</c:v>
                </c:pt>
                <c:pt idx="2">
                  <c:v>岩 手 県</c:v>
                </c:pt>
                <c:pt idx="3">
                  <c:v>宮 城 県</c:v>
                </c:pt>
                <c:pt idx="4">
                  <c:v>秋 田 県</c:v>
                </c:pt>
                <c:pt idx="5">
                  <c:v>山 形 県</c:v>
                </c:pt>
                <c:pt idx="6">
                  <c:v>福 島 県</c:v>
                </c:pt>
                <c:pt idx="7">
                  <c:v>茨 城 県</c:v>
                </c:pt>
                <c:pt idx="8">
                  <c:v>栃 木 県</c:v>
                </c:pt>
                <c:pt idx="9">
                  <c:v>群 馬 県</c:v>
                </c:pt>
                <c:pt idx="10">
                  <c:v>埼 玉 県</c:v>
                </c:pt>
                <c:pt idx="11">
                  <c:v>千 葉 県</c:v>
                </c:pt>
                <c:pt idx="12">
                  <c:v>東 京 都</c:v>
                </c:pt>
                <c:pt idx="13">
                  <c:v>神奈川県</c:v>
                </c:pt>
                <c:pt idx="14">
                  <c:v>新 潟 県</c:v>
                </c:pt>
                <c:pt idx="15">
                  <c:v>富 山 県</c:v>
                </c:pt>
                <c:pt idx="16">
                  <c:v>石 川 県</c:v>
                </c:pt>
                <c:pt idx="17">
                  <c:v>福 井 県</c:v>
                </c:pt>
                <c:pt idx="18">
                  <c:v>山 梨 県</c:v>
                </c:pt>
                <c:pt idx="19">
                  <c:v>長 野 県</c:v>
                </c:pt>
                <c:pt idx="20">
                  <c:v>岐 阜 県</c:v>
                </c:pt>
                <c:pt idx="21">
                  <c:v>静 岡 県</c:v>
                </c:pt>
                <c:pt idx="22">
                  <c:v>愛 知 県</c:v>
                </c:pt>
                <c:pt idx="23">
                  <c:v>三 重 県</c:v>
                </c:pt>
              </c:strCache>
            </c:strRef>
          </c:cat>
          <c:val>
            <c:numRef>
              <c:f>都道府県別!$B$5:$B$28</c:f>
              <c:numCache>
                <c:formatCode>#,##0_);[Red]\(#,##0\)</c:formatCode>
                <c:ptCount val="24"/>
                <c:pt idx="0">
                  <c:v>21</c:v>
                </c:pt>
                <c:pt idx="1">
                  <c:v>2</c:v>
                </c:pt>
                <c:pt idx="2">
                  <c:v>6</c:v>
                </c:pt>
                <c:pt idx="3">
                  <c:v>5</c:v>
                </c:pt>
                <c:pt idx="4">
                  <c:v>0</c:v>
                </c:pt>
                <c:pt idx="5">
                  <c:v>2</c:v>
                </c:pt>
                <c:pt idx="6">
                  <c:v>7</c:v>
                </c:pt>
                <c:pt idx="7">
                  <c:v>1</c:v>
                </c:pt>
                <c:pt idx="8">
                  <c:v>3</c:v>
                </c:pt>
                <c:pt idx="9">
                  <c:v>3</c:v>
                </c:pt>
                <c:pt idx="10">
                  <c:v>10</c:v>
                </c:pt>
                <c:pt idx="11">
                  <c:v>26</c:v>
                </c:pt>
                <c:pt idx="12">
                  <c:v>55</c:v>
                </c:pt>
                <c:pt idx="13">
                  <c:v>20</c:v>
                </c:pt>
                <c:pt idx="14">
                  <c:v>15</c:v>
                </c:pt>
                <c:pt idx="15">
                  <c:v>2</c:v>
                </c:pt>
                <c:pt idx="16">
                  <c:v>11</c:v>
                </c:pt>
                <c:pt idx="17">
                  <c:v>2</c:v>
                </c:pt>
                <c:pt idx="18">
                  <c:v>7</c:v>
                </c:pt>
                <c:pt idx="19">
                  <c:v>20</c:v>
                </c:pt>
                <c:pt idx="20">
                  <c:v>0</c:v>
                </c:pt>
                <c:pt idx="21">
                  <c:v>16</c:v>
                </c:pt>
                <c:pt idx="22">
                  <c:v>19</c:v>
                </c:pt>
                <c:pt idx="23">
                  <c:v>7</c:v>
                </c:pt>
              </c:numCache>
            </c:numRef>
          </c:val>
        </c:ser>
        <c:ser>
          <c:idx val="1"/>
          <c:order val="1"/>
          <c:tx>
            <c:strRef>
              <c:f>都道府県別!$C$3:$C$4</c:f>
              <c:strCache>
                <c:ptCount val="1"/>
                <c:pt idx="0">
                  <c:v>地域定着支援</c:v>
                </c:pt>
              </c:strCache>
            </c:strRef>
          </c:tx>
          <c:spPr>
            <a:solidFill>
              <a:srgbClr val="FFC000"/>
            </a:solidFill>
            <a:ln>
              <a:solidFill>
                <a:schemeClr val="tx1">
                  <a:lumMod val="50000"/>
                  <a:lumOff val="50000"/>
                </a:schemeClr>
              </a:solidFill>
            </a:ln>
          </c:spPr>
          <c:dLbls>
            <c:dLbl>
              <c:idx val="11"/>
              <c:layout>
                <c:manualLayout>
                  <c:x val="-3.7037037037037042E-2"/>
                  <c:y val="-2.2875818170748721E-3"/>
                </c:manualLayout>
              </c:layout>
              <c:dLblPos val="outEnd"/>
              <c:showVal val="1"/>
            </c:dLbl>
            <c:txPr>
              <a:bodyPr/>
              <a:lstStyle/>
              <a:p>
                <a:pPr>
                  <a:defRPr sz="800"/>
                </a:pPr>
                <a:endParaRPr lang="ja-JP"/>
              </a:p>
            </c:txPr>
            <c:dLblPos val="outEnd"/>
            <c:showVal val="1"/>
          </c:dLbls>
          <c:cat>
            <c:strRef>
              <c:f>都道府県別!$A$5:$A$28</c:f>
              <c:strCache>
                <c:ptCount val="24"/>
                <c:pt idx="0">
                  <c:v>北 海 道</c:v>
                </c:pt>
                <c:pt idx="1">
                  <c:v>青 森 県</c:v>
                </c:pt>
                <c:pt idx="2">
                  <c:v>岩 手 県</c:v>
                </c:pt>
                <c:pt idx="3">
                  <c:v>宮 城 県</c:v>
                </c:pt>
                <c:pt idx="4">
                  <c:v>秋 田 県</c:v>
                </c:pt>
                <c:pt idx="5">
                  <c:v>山 形 県</c:v>
                </c:pt>
                <c:pt idx="6">
                  <c:v>福 島 県</c:v>
                </c:pt>
                <c:pt idx="7">
                  <c:v>茨 城 県</c:v>
                </c:pt>
                <c:pt idx="8">
                  <c:v>栃 木 県</c:v>
                </c:pt>
                <c:pt idx="9">
                  <c:v>群 馬 県</c:v>
                </c:pt>
                <c:pt idx="10">
                  <c:v>埼 玉 県</c:v>
                </c:pt>
                <c:pt idx="11">
                  <c:v>千 葉 県</c:v>
                </c:pt>
                <c:pt idx="12">
                  <c:v>東 京 都</c:v>
                </c:pt>
                <c:pt idx="13">
                  <c:v>神奈川県</c:v>
                </c:pt>
                <c:pt idx="14">
                  <c:v>新 潟 県</c:v>
                </c:pt>
                <c:pt idx="15">
                  <c:v>富 山 県</c:v>
                </c:pt>
                <c:pt idx="16">
                  <c:v>石 川 県</c:v>
                </c:pt>
                <c:pt idx="17">
                  <c:v>福 井 県</c:v>
                </c:pt>
                <c:pt idx="18">
                  <c:v>山 梨 県</c:v>
                </c:pt>
                <c:pt idx="19">
                  <c:v>長 野 県</c:v>
                </c:pt>
                <c:pt idx="20">
                  <c:v>岐 阜 県</c:v>
                </c:pt>
                <c:pt idx="21">
                  <c:v>静 岡 県</c:v>
                </c:pt>
                <c:pt idx="22">
                  <c:v>愛 知 県</c:v>
                </c:pt>
                <c:pt idx="23">
                  <c:v>三 重 県</c:v>
                </c:pt>
              </c:strCache>
            </c:strRef>
          </c:cat>
          <c:val>
            <c:numRef>
              <c:f>都道府県別!$C$5:$C$28</c:f>
              <c:numCache>
                <c:formatCode>#,##0_ </c:formatCode>
                <c:ptCount val="24"/>
                <c:pt idx="0">
                  <c:v>109</c:v>
                </c:pt>
                <c:pt idx="1">
                  <c:v>19</c:v>
                </c:pt>
                <c:pt idx="2">
                  <c:v>21</c:v>
                </c:pt>
                <c:pt idx="3">
                  <c:v>2</c:v>
                </c:pt>
                <c:pt idx="4">
                  <c:v>35</c:v>
                </c:pt>
                <c:pt idx="5">
                  <c:v>5</c:v>
                </c:pt>
                <c:pt idx="6">
                  <c:v>29</c:v>
                </c:pt>
                <c:pt idx="7">
                  <c:v>30</c:v>
                </c:pt>
                <c:pt idx="8">
                  <c:v>17</c:v>
                </c:pt>
                <c:pt idx="9">
                  <c:v>11</c:v>
                </c:pt>
                <c:pt idx="10">
                  <c:v>31</c:v>
                </c:pt>
                <c:pt idx="11">
                  <c:v>181</c:v>
                </c:pt>
                <c:pt idx="12">
                  <c:v>135</c:v>
                </c:pt>
                <c:pt idx="13">
                  <c:v>26</c:v>
                </c:pt>
                <c:pt idx="14">
                  <c:v>92</c:v>
                </c:pt>
                <c:pt idx="15">
                  <c:v>20</c:v>
                </c:pt>
                <c:pt idx="16">
                  <c:v>50</c:v>
                </c:pt>
                <c:pt idx="17">
                  <c:v>5</c:v>
                </c:pt>
                <c:pt idx="18">
                  <c:v>12</c:v>
                </c:pt>
                <c:pt idx="19">
                  <c:v>25</c:v>
                </c:pt>
                <c:pt idx="20">
                  <c:v>1</c:v>
                </c:pt>
                <c:pt idx="21">
                  <c:v>53</c:v>
                </c:pt>
                <c:pt idx="22">
                  <c:v>55</c:v>
                </c:pt>
                <c:pt idx="23">
                  <c:v>13</c:v>
                </c:pt>
              </c:numCache>
            </c:numRef>
          </c:val>
        </c:ser>
        <c:dLbls/>
        <c:gapWidth val="80"/>
        <c:axId val="178733056"/>
        <c:axId val="178734592"/>
      </c:barChart>
      <c:catAx>
        <c:axId val="178733056"/>
        <c:scaling>
          <c:orientation val="maxMin"/>
        </c:scaling>
        <c:axPos val="l"/>
        <c:tickLblPos val="nextTo"/>
        <c:txPr>
          <a:bodyPr/>
          <a:lstStyle/>
          <a:p>
            <a:pPr>
              <a:defRPr sz="900"/>
            </a:pPr>
            <a:endParaRPr lang="ja-JP"/>
          </a:p>
        </c:txPr>
        <c:crossAx val="178734592"/>
        <c:crosses val="autoZero"/>
        <c:auto val="1"/>
        <c:lblAlgn val="ctr"/>
        <c:lblOffset val="100"/>
      </c:catAx>
      <c:valAx>
        <c:axId val="178734592"/>
        <c:scaling>
          <c:orientation val="minMax"/>
          <c:max val="160"/>
          <c:min val="0"/>
        </c:scaling>
        <c:axPos val="t"/>
        <c:majorGridlines/>
        <c:numFmt formatCode="#,##0_);[Red]\(#,##0\)" sourceLinked="1"/>
        <c:tickLblPos val="nextTo"/>
        <c:txPr>
          <a:bodyPr/>
          <a:lstStyle/>
          <a:p>
            <a:pPr>
              <a:defRPr sz="800"/>
            </a:pPr>
            <a:endParaRPr lang="ja-JP"/>
          </a:p>
        </c:txPr>
        <c:crossAx val="178733056"/>
        <c:crosses val="autoZero"/>
        <c:crossBetween val="between"/>
        <c:majorUnit val="50"/>
      </c:valAx>
      <c:spPr>
        <a:solidFill>
          <a:schemeClr val="bg2"/>
        </a:solidFill>
      </c:spPr>
    </c:plotArea>
    <c:plotVisOnly val="1"/>
    <c:dispBlanksAs val="gap"/>
  </c:chart>
  <c:externalData r:id="rId2"/>
</c:chartSpace>
</file>

<file path=ppt/charts/chart6.xml><?xml version="1.0" encoding="utf-8"?>
<c:chartSpace xmlns:c="http://schemas.openxmlformats.org/drawingml/2006/chart" xmlns:a="http://schemas.openxmlformats.org/drawingml/2006/main" xmlns:r="http://schemas.openxmlformats.org/officeDocument/2006/relationships">
  <c:lang val="ja-JP"/>
  <c:clrMapOvr bg1="lt1" tx1="dk1" bg2="lt2" tx2="dk2" accent1="accent1" accent2="accent2" accent3="accent3" accent4="accent4" accent5="accent5" accent6="accent6" hlink="hlink" folHlink="folHlink"/>
  <c:chart>
    <c:plotArea>
      <c:layout>
        <c:manualLayout>
          <c:layoutTarget val="inner"/>
          <c:xMode val="edge"/>
          <c:yMode val="edge"/>
          <c:x val="0.13678924831599412"/>
          <c:y val="2.5323883294718751E-2"/>
          <c:w val="0.8270735161610886"/>
          <c:h val="0.87306523112998191"/>
        </c:manualLayout>
      </c:layout>
      <c:barChart>
        <c:barDir val="bar"/>
        <c:grouping val="clustered"/>
        <c:ser>
          <c:idx val="0"/>
          <c:order val="0"/>
          <c:tx>
            <c:strRef>
              <c:f>都道府県別!$B$3:$B$4</c:f>
              <c:strCache>
                <c:ptCount val="1"/>
                <c:pt idx="0">
                  <c:v>地域移行支援</c:v>
                </c:pt>
              </c:strCache>
            </c:strRef>
          </c:tx>
          <c:spPr>
            <a:solidFill>
              <a:schemeClr val="bg1"/>
            </a:solidFill>
            <a:ln>
              <a:solidFill>
                <a:schemeClr val="tx1">
                  <a:lumMod val="50000"/>
                  <a:lumOff val="50000"/>
                </a:schemeClr>
              </a:solidFill>
            </a:ln>
          </c:spPr>
          <c:dLbls>
            <c:txPr>
              <a:bodyPr/>
              <a:lstStyle/>
              <a:p>
                <a:pPr>
                  <a:defRPr sz="800"/>
                </a:pPr>
                <a:endParaRPr lang="ja-JP"/>
              </a:p>
            </c:txPr>
            <c:dLblPos val="outEnd"/>
            <c:showVal val="1"/>
          </c:dLbls>
          <c:cat>
            <c:strRef>
              <c:f>都道府県別!$A$29:$A$51</c:f>
              <c:strCache>
                <c:ptCount val="23"/>
                <c:pt idx="0">
                  <c:v>滋 賀 県</c:v>
                </c:pt>
                <c:pt idx="1">
                  <c:v>京 都 府</c:v>
                </c:pt>
                <c:pt idx="2">
                  <c:v>大 阪 府</c:v>
                </c:pt>
                <c:pt idx="3">
                  <c:v>兵 庫 県</c:v>
                </c:pt>
                <c:pt idx="4">
                  <c:v>奈 良 県</c:v>
                </c:pt>
                <c:pt idx="5">
                  <c:v>和歌山県</c:v>
                </c:pt>
                <c:pt idx="6">
                  <c:v>鳥 取 県</c:v>
                </c:pt>
                <c:pt idx="7">
                  <c:v>島 根 県</c:v>
                </c:pt>
                <c:pt idx="8">
                  <c:v>岡 山 県</c:v>
                </c:pt>
                <c:pt idx="9">
                  <c:v>広 島 県</c:v>
                </c:pt>
                <c:pt idx="10">
                  <c:v>山 口 県</c:v>
                </c:pt>
                <c:pt idx="11">
                  <c:v>徳 島 県</c:v>
                </c:pt>
                <c:pt idx="12">
                  <c:v>香 川 県</c:v>
                </c:pt>
                <c:pt idx="13">
                  <c:v>愛 媛 県</c:v>
                </c:pt>
                <c:pt idx="14">
                  <c:v>高 知 県</c:v>
                </c:pt>
                <c:pt idx="15">
                  <c:v>福 岡 県</c:v>
                </c:pt>
                <c:pt idx="16">
                  <c:v>佐 賀 県</c:v>
                </c:pt>
                <c:pt idx="17">
                  <c:v>長 崎 県</c:v>
                </c:pt>
                <c:pt idx="18">
                  <c:v>熊 本 県</c:v>
                </c:pt>
                <c:pt idx="19">
                  <c:v>大 分 県</c:v>
                </c:pt>
                <c:pt idx="20">
                  <c:v>宮 崎 県</c:v>
                </c:pt>
                <c:pt idx="21">
                  <c:v>鹿児島県</c:v>
                </c:pt>
                <c:pt idx="22">
                  <c:v>沖 縄 県</c:v>
                </c:pt>
              </c:strCache>
            </c:strRef>
          </c:cat>
          <c:val>
            <c:numRef>
              <c:f>都道府県別!$B$29:$B$51</c:f>
              <c:numCache>
                <c:formatCode>#,##0_);[Red]\(#,##0\)</c:formatCode>
                <c:ptCount val="23"/>
                <c:pt idx="0">
                  <c:v>6</c:v>
                </c:pt>
                <c:pt idx="1">
                  <c:v>5</c:v>
                </c:pt>
                <c:pt idx="2">
                  <c:v>46</c:v>
                </c:pt>
                <c:pt idx="3">
                  <c:v>34</c:v>
                </c:pt>
                <c:pt idx="4">
                  <c:v>4</c:v>
                </c:pt>
                <c:pt idx="5">
                  <c:v>9</c:v>
                </c:pt>
                <c:pt idx="6">
                  <c:v>1</c:v>
                </c:pt>
                <c:pt idx="7">
                  <c:v>9</c:v>
                </c:pt>
                <c:pt idx="8">
                  <c:v>7</c:v>
                </c:pt>
                <c:pt idx="9">
                  <c:v>0</c:v>
                </c:pt>
                <c:pt idx="10">
                  <c:v>5</c:v>
                </c:pt>
                <c:pt idx="11">
                  <c:v>2</c:v>
                </c:pt>
                <c:pt idx="12">
                  <c:v>0</c:v>
                </c:pt>
                <c:pt idx="13">
                  <c:v>26</c:v>
                </c:pt>
                <c:pt idx="14">
                  <c:v>6</c:v>
                </c:pt>
                <c:pt idx="15">
                  <c:v>23</c:v>
                </c:pt>
                <c:pt idx="16">
                  <c:v>2</c:v>
                </c:pt>
                <c:pt idx="17">
                  <c:v>5</c:v>
                </c:pt>
                <c:pt idx="18">
                  <c:v>3</c:v>
                </c:pt>
                <c:pt idx="19">
                  <c:v>6</c:v>
                </c:pt>
                <c:pt idx="20">
                  <c:v>1</c:v>
                </c:pt>
                <c:pt idx="21">
                  <c:v>4</c:v>
                </c:pt>
                <c:pt idx="22">
                  <c:v>2</c:v>
                </c:pt>
              </c:numCache>
            </c:numRef>
          </c:val>
        </c:ser>
        <c:ser>
          <c:idx val="1"/>
          <c:order val="1"/>
          <c:tx>
            <c:strRef>
              <c:f>都道府県別!$C$3:$C$4</c:f>
              <c:strCache>
                <c:ptCount val="1"/>
                <c:pt idx="0">
                  <c:v>地域定着支援</c:v>
                </c:pt>
              </c:strCache>
            </c:strRef>
          </c:tx>
          <c:spPr>
            <a:solidFill>
              <a:srgbClr val="FFC000"/>
            </a:solidFill>
            <a:ln>
              <a:solidFill>
                <a:schemeClr val="tx1">
                  <a:lumMod val="50000"/>
                  <a:lumOff val="50000"/>
                </a:schemeClr>
              </a:solidFill>
            </a:ln>
          </c:spPr>
          <c:dLbls>
            <c:dLbl>
              <c:idx val="2"/>
              <c:layout>
                <c:manualLayout>
                  <c:x val="-8.6545188988142258E-2"/>
                  <c:y val="-2.3675915526638298E-2"/>
                </c:manualLayout>
              </c:layout>
              <c:dLblPos val="outEnd"/>
              <c:showVal val="1"/>
            </c:dLbl>
            <c:txPr>
              <a:bodyPr/>
              <a:lstStyle/>
              <a:p>
                <a:pPr>
                  <a:defRPr sz="800"/>
                </a:pPr>
                <a:endParaRPr lang="ja-JP"/>
              </a:p>
            </c:txPr>
            <c:dLblPos val="outEnd"/>
            <c:showVal val="1"/>
          </c:dLbls>
          <c:cat>
            <c:strRef>
              <c:f>都道府県別!$A$29:$A$51</c:f>
              <c:strCache>
                <c:ptCount val="23"/>
                <c:pt idx="0">
                  <c:v>滋 賀 県</c:v>
                </c:pt>
                <c:pt idx="1">
                  <c:v>京 都 府</c:v>
                </c:pt>
                <c:pt idx="2">
                  <c:v>大 阪 府</c:v>
                </c:pt>
                <c:pt idx="3">
                  <c:v>兵 庫 県</c:v>
                </c:pt>
                <c:pt idx="4">
                  <c:v>奈 良 県</c:v>
                </c:pt>
                <c:pt idx="5">
                  <c:v>和歌山県</c:v>
                </c:pt>
                <c:pt idx="6">
                  <c:v>鳥 取 県</c:v>
                </c:pt>
                <c:pt idx="7">
                  <c:v>島 根 県</c:v>
                </c:pt>
                <c:pt idx="8">
                  <c:v>岡 山 県</c:v>
                </c:pt>
                <c:pt idx="9">
                  <c:v>広 島 県</c:v>
                </c:pt>
                <c:pt idx="10">
                  <c:v>山 口 県</c:v>
                </c:pt>
                <c:pt idx="11">
                  <c:v>徳 島 県</c:v>
                </c:pt>
                <c:pt idx="12">
                  <c:v>香 川 県</c:v>
                </c:pt>
                <c:pt idx="13">
                  <c:v>愛 媛 県</c:v>
                </c:pt>
                <c:pt idx="14">
                  <c:v>高 知 県</c:v>
                </c:pt>
                <c:pt idx="15">
                  <c:v>福 岡 県</c:v>
                </c:pt>
                <c:pt idx="16">
                  <c:v>佐 賀 県</c:v>
                </c:pt>
                <c:pt idx="17">
                  <c:v>長 崎 県</c:v>
                </c:pt>
                <c:pt idx="18">
                  <c:v>熊 本 県</c:v>
                </c:pt>
                <c:pt idx="19">
                  <c:v>大 分 県</c:v>
                </c:pt>
                <c:pt idx="20">
                  <c:v>宮 崎 県</c:v>
                </c:pt>
                <c:pt idx="21">
                  <c:v>鹿児島県</c:v>
                </c:pt>
                <c:pt idx="22">
                  <c:v>沖 縄 県</c:v>
                </c:pt>
              </c:strCache>
            </c:strRef>
          </c:cat>
          <c:val>
            <c:numRef>
              <c:f>都道府県別!$C$29:$C$51</c:f>
              <c:numCache>
                <c:formatCode>#,##0_ </c:formatCode>
                <c:ptCount val="23"/>
                <c:pt idx="0">
                  <c:v>12</c:v>
                </c:pt>
                <c:pt idx="1">
                  <c:v>14</c:v>
                </c:pt>
                <c:pt idx="2">
                  <c:v>514</c:v>
                </c:pt>
                <c:pt idx="3">
                  <c:v>143</c:v>
                </c:pt>
                <c:pt idx="4">
                  <c:v>0</c:v>
                </c:pt>
                <c:pt idx="5">
                  <c:v>32</c:v>
                </c:pt>
                <c:pt idx="6">
                  <c:v>1</c:v>
                </c:pt>
                <c:pt idx="7">
                  <c:v>98</c:v>
                </c:pt>
                <c:pt idx="8">
                  <c:v>201</c:v>
                </c:pt>
                <c:pt idx="9">
                  <c:v>35</c:v>
                </c:pt>
                <c:pt idx="10">
                  <c:v>18</c:v>
                </c:pt>
                <c:pt idx="11">
                  <c:v>2</c:v>
                </c:pt>
                <c:pt idx="12">
                  <c:v>0</c:v>
                </c:pt>
                <c:pt idx="13">
                  <c:v>56</c:v>
                </c:pt>
                <c:pt idx="14">
                  <c:v>3</c:v>
                </c:pt>
                <c:pt idx="15">
                  <c:v>44</c:v>
                </c:pt>
                <c:pt idx="16">
                  <c:v>7</c:v>
                </c:pt>
                <c:pt idx="17">
                  <c:v>8</c:v>
                </c:pt>
                <c:pt idx="18">
                  <c:v>8</c:v>
                </c:pt>
                <c:pt idx="19">
                  <c:v>14</c:v>
                </c:pt>
                <c:pt idx="20">
                  <c:v>20</c:v>
                </c:pt>
                <c:pt idx="21">
                  <c:v>0</c:v>
                </c:pt>
                <c:pt idx="22">
                  <c:v>5</c:v>
                </c:pt>
              </c:numCache>
            </c:numRef>
          </c:val>
        </c:ser>
        <c:dLbls/>
        <c:gapWidth val="80"/>
        <c:axId val="178845568"/>
        <c:axId val="178847104"/>
      </c:barChart>
      <c:catAx>
        <c:axId val="178845568"/>
        <c:scaling>
          <c:orientation val="maxMin"/>
        </c:scaling>
        <c:axPos val="l"/>
        <c:numFmt formatCode="General" sourceLinked="1"/>
        <c:tickLblPos val="nextTo"/>
        <c:txPr>
          <a:bodyPr/>
          <a:lstStyle/>
          <a:p>
            <a:pPr>
              <a:defRPr sz="900"/>
            </a:pPr>
            <a:endParaRPr lang="ja-JP"/>
          </a:p>
        </c:txPr>
        <c:crossAx val="178847104"/>
        <c:crosses val="autoZero"/>
        <c:auto val="1"/>
        <c:lblAlgn val="ctr"/>
        <c:lblOffset val="100"/>
      </c:catAx>
      <c:valAx>
        <c:axId val="178847104"/>
        <c:scaling>
          <c:orientation val="minMax"/>
          <c:max val="160"/>
          <c:min val="0"/>
        </c:scaling>
        <c:axPos val="t"/>
        <c:majorGridlines/>
        <c:numFmt formatCode="#,##0_);[Red]\(#,##0\)" sourceLinked="1"/>
        <c:tickLblPos val="nextTo"/>
        <c:txPr>
          <a:bodyPr/>
          <a:lstStyle/>
          <a:p>
            <a:pPr>
              <a:defRPr sz="800"/>
            </a:pPr>
            <a:endParaRPr lang="ja-JP"/>
          </a:p>
        </c:txPr>
        <c:crossAx val="178845568"/>
        <c:crosses val="autoZero"/>
        <c:crossBetween val="between"/>
        <c:majorUnit val="50"/>
      </c:valAx>
      <c:spPr>
        <a:solidFill>
          <a:schemeClr val="bg2"/>
        </a:solidFill>
      </c:spPr>
    </c:plotArea>
    <c:legend>
      <c:legendPos val="r"/>
      <c:layout>
        <c:manualLayout>
          <c:xMode val="edge"/>
          <c:yMode val="edge"/>
          <c:x val="0.25185515037850587"/>
          <c:y val="0.92904614532537944"/>
          <c:w val="0.65850996401837114"/>
          <c:h val="5.1625359227361813E-2"/>
        </c:manualLayout>
      </c:layout>
      <c:spPr>
        <a:ln>
          <a:solidFill>
            <a:schemeClr val="tx1"/>
          </a:solidFill>
        </a:ln>
      </c:spPr>
      <c:txPr>
        <a:bodyPr/>
        <a:lstStyle/>
        <a:p>
          <a:pPr>
            <a:defRPr sz="800">
              <a:latin typeface="ＭＳ ゴシック" panose="020B0609070205080204" pitchFamily="49" charset="-128"/>
              <a:ea typeface="ＭＳ ゴシック" panose="020B0609070205080204" pitchFamily="49" charset="-128"/>
            </a:defRPr>
          </a:pPr>
          <a:endParaRPr lang="ja-JP"/>
        </a:p>
      </c:txPr>
    </c:legend>
    <c:plotVisOnly val="1"/>
    <c:dispBlanksAs val="gap"/>
  </c:chart>
  <c:externalData r:id="rId2"/>
</c:chartSpace>
</file>

<file path=ppt/charts/chart7.xml><?xml version="1.0" encoding="utf-8"?>
<c:chartSpace xmlns:c="http://schemas.openxmlformats.org/drawingml/2006/chart" xmlns:a="http://schemas.openxmlformats.org/drawingml/2006/main" xmlns:r="http://schemas.openxmlformats.org/officeDocument/2006/relationships">
  <c:lang val="ja-JP"/>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4973437294846057E-2"/>
          <c:y val="4.3539892626309487E-2"/>
          <c:w val="0.9163382274133498"/>
          <c:h val="0.88229759601874302"/>
        </c:manualLayout>
      </c:layout>
      <c:scatterChart>
        <c:scatterStyle val="lineMarker"/>
        <c:ser>
          <c:idx val="0"/>
          <c:order val="0"/>
          <c:tx>
            <c:strRef>
              <c:f>平均在院日数!$F$3</c:f>
              <c:strCache>
                <c:ptCount val="1"/>
                <c:pt idx="0">
                  <c:v>平均在院日数</c:v>
                </c:pt>
              </c:strCache>
            </c:strRef>
          </c:tx>
          <c:spPr>
            <a:ln w="28575">
              <a:noFill/>
            </a:ln>
          </c:spPr>
          <c:trendline>
            <c:trendlineType val="linear"/>
          </c:trendline>
          <c:xVal>
            <c:numRef>
              <c:f>平均在院日数!$G$5:$G$51</c:f>
              <c:numCache>
                <c:formatCode>General</c:formatCode>
                <c:ptCount val="47"/>
                <c:pt idx="0">
                  <c:v>380.6</c:v>
                </c:pt>
                <c:pt idx="1">
                  <c:v>337.9</c:v>
                </c:pt>
                <c:pt idx="2">
                  <c:v>342.9</c:v>
                </c:pt>
                <c:pt idx="3">
                  <c:v>269.2</c:v>
                </c:pt>
                <c:pt idx="4">
                  <c:v>392.2</c:v>
                </c:pt>
                <c:pt idx="5">
                  <c:v>334.5</c:v>
                </c:pt>
                <c:pt idx="6">
                  <c:v>338</c:v>
                </c:pt>
                <c:pt idx="7">
                  <c:v>254.6</c:v>
                </c:pt>
                <c:pt idx="8">
                  <c:v>263</c:v>
                </c:pt>
                <c:pt idx="9">
                  <c:v>261.39999999999992</c:v>
                </c:pt>
                <c:pt idx="10">
                  <c:v>199.4</c:v>
                </c:pt>
                <c:pt idx="11">
                  <c:v>205.2</c:v>
                </c:pt>
                <c:pt idx="12">
                  <c:v>173.2</c:v>
                </c:pt>
                <c:pt idx="13">
                  <c:v>152.69999999999999</c:v>
                </c:pt>
                <c:pt idx="14">
                  <c:v>290</c:v>
                </c:pt>
                <c:pt idx="15">
                  <c:v>311</c:v>
                </c:pt>
                <c:pt idx="16">
                  <c:v>329.2</c:v>
                </c:pt>
                <c:pt idx="17">
                  <c:v>289.10000000000002</c:v>
                </c:pt>
                <c:pt idx="18">
                  <c:v>290.3</c:v>
                </c:pt>
                <c:pt idx="19">
                  <c:v>227.9</c:v>
                </c:pt>
                <c:pt idx="20">
                  <c:v>199.2</c:v>
                </c:pt>
                <c:pt idx="21">
                  <c:v>179.8</c:v>
                </c:pt>
                <c:pt idx="22">
                  <c:v>174.8</c:v>
                </c:pt>
                <c:pt idx="23">
                  <c:v>261.10000000000002</c:v>
                </c:pt>
                <c:pt idx="24">
                  <c:v>169.1</c:v>
                </c:pt>
                <c:pt idx="25">
                  <c:v>245.4</c:v>
                </c:pt>
                <c:pt idx="26">
                  <c:v>219.2</c:v>
                </c:pt>
                <c:pt idx="27">
                  <c:v>211</c:v>
                </c:pt>
                <c:pt idx="28">
                  <c:v>207.2</c:v>
                </c:pt>
                <c:pt idx="29">
                  <c:v>226.3</c:v>
                </c:pt>
                <c:pt idx="30">
                  <c:v>343.1</c:v>
                </c:pt>
                <c:pt idx="31">
                  <c:v>338.5</c:v>
                </c:pt>
                <c:pt idx="32">
                  <c:v>296.39999999999992</c:v>
                </c:pt>
                <c:pt idx="33">
                  <c:v>318.3</c:v>
                </c:pt>
                <c:pt idx="34">
                  <c:v>427.4</c:v>
                </c:pt>
                <c:pt idx="35">
                  <c:v>508.6</c:v>
                </c:pt>
                <c:pt idx="36">
                  <c:v>351.2</c:v>
                </c:pt>
                <c:pt idx="37">
                  <c:v>368</c:v>
                </c:pt>
                <c:pt idx="38">
                  <c:v>485.5</c:v>
                </c:pt>
                <c:pt idx="39">
                  <c:v>422.8</c:v>
                </c:pt>
                <c:pt idx="40">
                  <c:v>510</c:v>
                </c:pt>
                <c:pt idx="41">
                  <c:v>569</c:v>
                </c:pt>
                <c:pt idx="42">
                  <c:v>496.8</c:v>
                </c:pt>
                <c:pt idx="43">
                  <c:v>445.4</c:v>
                </c:pt>
                <c:pt idx="44">
                  <c:v>521.79999999999995</c:v>
                </c:pt>
                <c:pt idx="45">
                  <c:v>585.5</c:v>
                </c:pt>
                <c:pt idx="46">
                  <c:v>382.2</c:v>
                </c:pt>
              </c:numCache>
            </c:numRef>
          </c:xVal>
          <c:yVal>
            <c:numRef>
              <c:f>平均在院日数!$F$5:$F$51</c:f>
              <c:numCache>
                <c:formatCode>General</c:formatCode>
                <c:ptCount val="47"/>
                <c:pt idx="0">
                  <c:v>271.39999999999992</c:v>
                </c:pt>
                <c:pt idx="1">
                  <c:v>228.5</c:v>
                </c:pt>
                <c:pt idx="2">
                  <c:v>273.89999999999992</c:v>
                </c:pt>
                <c:pt idx="3">
                  <c:v>318.8</c:v>
                </c:pt>
                <c:pt idx="4">
                  <c:v>282.2</c:v>
                </c:pt>
                <c:pt idx="5">
                  <c:v>255.5</c:v>
                </c:pt>
                <c:pt idx="6">
                  <c:v>326.7</c:v>
                </c:pt>
                <c:pt idx="7">
                  <c:v>327.9</c:v>
                </c:pt>
                <c:pt idx="8">
                  <c:v>383.8</c:v>
                </c:pt>
                <c:pt idx="9">
                  <c:v>358.8</c:v>
                </c:pt>
                <c:pt idx="10">
                  <c:v>296.89999999999992</c:v>
                </c:pt>
                <c:pt idx="11">
                  <c:v>334.2</c:v>
                </c:pt>
                <c:pt idx="12">
                  <c:v>200.5</c:v>
                </c:pt>
                <c:pt idx="13">
                  <c:v>238.9</c:v>
                </c:pt>
                <c:pt idx="14">
                  <c:v>354.4</c:v>
                </c:pt>
                <c:pt idx="15">
                  <c:v>332.6</c:v>
                </c:pt>
                <c:pt idx="16">
                  <c:v>285.3</c:v>
                </c:pt>
                <c:pt idx="17">
                  <c:v>224.8</c:v>
                </c:pt>
                <c:pt idx="18">
                  <c:v>246.8</c:v>
                </c:pt>
                <c:pt idx="19">
                  <c:v>246.4</c:v>
                </c:pt>
                <c:pt idx="20">
                  <c:v>267.2</c:v>
                </c:pt>
                <c:pt idx="21">
                  <c:v>273.89999999999992</c:v>
                </c:pt>
                <c:pt idx="22">
                  <c:v>263.7</c:v>
                </c:pt>
                <c:pt idx="23">
                  <c:v>303.60000000000002</c:v>
                </c:pt>
                <c:pt idx="24">
                  <c:v>254.9</c:v>
                </c:pt>
                <c:pt idx="25">
                  <c:v>275</c:v>
                </c:pt>
                <c:pt idx="26">
                  <c:v>239.5</c:v>
                </c:pt>
                <c:pt idx="27">
                  <c:v>302.7</c:v>
                </c:pt>
                <c:pt idx="28">
                  <c:v>268.3</c:v>
                </c:pt>
                <c:pt idx="29">
                  <c:v>303.5</c:v>
                </c:pt>
                <c:pt idx="30">
                  <c:v>275.2</c:v>
                </c:pt>
                <c:pt idx="31">
                  <c:v>262.3</c:v>
                </c:pt>
                <c:pt idx="32">
                  <c:v>242.4</c:v>
                </c:pt>
                <c:pt idx="33">
                  <c:v>280.3</c:v>
                </c:pt>
                <c:pt idx="34">
                  <c:v>397.6</c:v>
                </c:pt>
                <c:pt idx="35">
                  <c:v>421</c:v>
                </c:pt>
                <c:pt idx="36">
                  <c:v>306.7</c:v>
                </c:pt>
                <c:pt idx="37">
                  <c:v>319.60000000000002</c:v>
                </c:pt>
                <c:pt idx="38">
                  <c:v>237.8</c:v>
                </c:pt>
                <c:pt idx="39">
                  <c:v>317.3</c:v>
                </c:pt>
                <c:pt idx="40">
                  <c:v>326</c:v>
                </c:pt>
                <c:pt idx="41">
                  <c:v>369.5</c:v>
                </c:pt>
                <c:pt idx="42">
                  <c:v>297.39999999999992</c:v>
                </c:pt>
                <c:pt idx="43">
                  <c:v>405.3</c:v>
                </c:pt>
                <c:pt idx="44">
                  <c:v>337.2</c:v>
                </c:pt>
                <c:pt idx="45">
                  <c:v>405.8</c:v>
                </c:pt>
                <c:pt idx="46">
                  <c:v>277.39999999999992</c:v>
                </c:pt>
              </c:numCache>
            </c:numRef>
          </c:yVal>
        </c:ser>
        <c:ser>
          <c:idx val="1"/>
          <c:order val="1"/>
          <c:tx>
            <c:v>全国</c:v>
          </c:tx>
          <c:spPr>
            <a:ln w="28575">
              <a:noFill/>
            </a:ln>
          </c:spPr>
          <c:marker>
            <c:symbol val="square"/>
            <c:size val="10"/>
          </c:marker>
          <c:xVal>
            <c:numRef>
              <c:f>平均在院日数!$G$4</c:f>
              <c:numCache>
                <c:formatCode>General</c:formatCode>
                <c:ptCount val="1"/>
                <c:pt idx="0">
                  <c:v>266.89999999999992</c:v>
                </c:pt>
              </c:numCache>
            </c:numRef>
          </c:xVal>
          <c:yVal>
            <c:numRef>
              <c:f>平均在院日数!$F$4</c:f>
              <c:numCache>
                <c:formatCode>General</c:formatCode>
                <c:ptCount val="1"/>
                <c:pt idx="0">
                  <c:v>284.7</c:v>
                </c:pt>
              </c:numCache>
            </c:numRef>
          </c:yVal>
        </c:ser>
        <c:ser>
          <c:idx val="2"/>
          <c:order val="2"/>
          <c:tx>
            <c:v>道内</c:v>
          </c:tx>
          <c:spPr>
            <a:ln w="28575">
              <a:noFill/>
            </a:ln>
          </c:spPr>
          <c:marker>
            <c:symbol val="circle"/>
            <c:size val="9"/>
            <c:spPr>
              <a:noFill/>
              <a:ln w="28575">
                <a:solidFill>
                  <a:srgbClr val="FF0000"/>
                </a:solidFill>
              </a:ln>
            </c:spPr>
          </c:marker>
          <c:dPt>
            <c:idx val="0"/>
            <c:marker>
              <c:spPr>
                <a:solidFill>
                  <a:srgbClr val="FF0000"/>
                </a:solidFill>
                <a:ln w="28575">
                  <a:solidFill>
                    <a:srgbClr val="FF0000"/>
                  </a:solidFill>
                </a:ln>
              </c:spPr>
            </c:marker>
          </c:dPt>
          <c:xVal>
            <c:numRef>
              <c:f>平均在院日数!$G$54:$G$55</c:f>
              <c:numCache>
                <c:formatCode>General</c:formatCode>
                <c:ptCount val="2"/>
                <c:pt idx="0">
                  <c:v>800.3</c:v>
                </c:pt>
                <c:pt idx="1">
                  <c:v>145.80000000000001</c:v>
                </c:pt>
              </c:numCache>
            </c:numRef>
          </c:xVal>
          <c:yVal>
            <c:numRef>
              <c:f>平均在院日数!$F$54:$F$55</c:f>
              <c:numCache>
                <c:formatCode>General</c:formatCode>
                <c:ptCount val="2"/>
                <c:pt idx="0">
                  <c:v>458.1</c:v>
                </c:pt>
                <c:pt idx="1">
                  <c:v>130.30000000000001</c:v>
                </c:pt>
              </c:numCache>
            </c:numRef>
          </c:yVal>
        </c:ser>
        <c:dLbls/>
        <c:axId val="195525248"/>
        <c:axId val="195547520"/>
      </c:scatterChart>
      <c:valAx>
        <c:axId val="195525248"/>
        <c:scaling>
          <c:orientation val="minMax"/>
          <c:max val="850"/>
          <c:min val="100"/>
        </c:scaling>
        <c:axPos val="b"/>
        <c:majorGridlines/>
        <c:numFmt formatCode="General" sourceLinked="1"/>
        <c:tickLblPos val="nextTo"/>
        <c:spPr>
          <a:ln>
            <a:solidFill>
              <a:srgbClr val="000000"/>
            </a:solidFill>
          </a:ln>
        </c:spPr>
        <c:txPr>
          <a:bodyPr/>
          <a:lstStyle/>
          <a:p>
            <a:pPr>
              <a:defRPr sz="1400"/>
            </a:pPr>
            <a:endParaRPr lang="ja-JP"/>
          </a:p>
        </c:txPr>
        <c:crossAx val="195547520"/>
        <c:crosses val="autoZero"/>
        <c:crossBetween val="midCat"/>
        <c:minorUnit val="50"/>
      </c:valAx>
      <c:valAx>
        <c:axId val="195547520"/>
        <c:scaling>
          <c:orientation val="minMax"/>
          <c:min val="100"/>
        </c:scaling>
        <c:axPos val="l"/>
        <c:majorGridlines/>
        <c:minorGridlines/>
        <c:numFmt formatCode="General" sourceLinked="1"/>
        <c:tickLblPos val="nextTo"/>
        <c:spPr>
          <a:ln>
            <a:solidFill>
              <a:srgbClr val="000000"/>
            </a:solidFill>
          </a:ln>
        </c:spPr>
        <c:txPr>
          <a:bodyPr/>
          <a:lstStyle/>
          <a:p>
            <a:pPr>
              <a:defRPr sz="1400"/>
            </a:pPr>
            <a:endParaRPr lang="ja-JP"/>
          </a:p>
        </c:txPr>
        <c:crossAx val="195525248"/>
        <c:crosses val="autoZero"/>
        <c:crossBetween val="midCat"/>
        <c:majorUnit val="100"/>
        <c:minorUnit val="100"/>
      </c:valAx>
      <c:spPr>
        <a:ln>
          <a:solidFill>
            <a:srgbClr val="000000"/>
          </a:solidFill>
        </a:ln>
      </c:spPr>
    </c:plotArea>
    <c:plotVisOnly val="1"/>
    <c:dispBlanksAs val="gap"/>
  </c:chart>
  <c:externalData r:id="rId2"/>
</c:chartSpace>
</file>

<file path=ppt/charts/chart8.xml><?xml version="1.0" encoding="utf-8"?>
<c:chartSpace xmlns:c="http://schemas.openxmlformats.org/drawingml/2006/chart" xmlns:a="http://schemas.openxmlformats.org/drawingml/2006/main" xmlns:r="http://schemas.openxmlformats.org/officeDocument/2006/relationships">
  <c:lang val="ja-JP"/>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0381902010887699E-2"/>
          <c:y val="2.8619312360355038E-2"/>
          <c:w val="0.89517970225530508"/>
          <c:h val="0.88588652186794037"/>
        </c:manualLayout>
      </c:layout>
      <c:lineChart>
        <c:grouping val="standard"/>
        <c:ser>
          <c:idx val="2"/>
          <c:order val="0"/>
          <c:tx>
            <c:v>空知</c:v>
          </c:tx>
          <c:spPr>
            <a:ln>
              <a:solidFill>
                <a:srgbClr val="FF0000"/>
              </a:solidFill>
            </a:ln>
          </c:spPr>
          <c:marker>
            <c:symbol val="circle"/>
            <c:size val="8"/>
            <c:spPr>
              <a:solidFill>
                <a:srgbClr val="FF0000"/>
              </a:solidFill>
            </c:spPr>
          </c:marker>
          <c:val>
            <c:numRef>
              <c:f>人口１万あたり!$I$4:$I$62</c:f>
              <c:numCache>
                <c:formatCode>General</c:formatCode>
                <c:ptCount val="59"/>
                <c:pt idx="15">
                  <c:v>379.2</c:v>
                </c:pt>
                <c:pt idx="20">
                  <c:v>469.1</c:v>
                </c:pt>
                <c:pt idx="25">
                  <c:v>532.9</c:v>
                </c:pt>
                <c:pt idx="30">
                  <c:v>588.6</c:v>
                </c:pt>
                <c:pt idx="35">
                  <c:v>733.4</c:v>
                </c:pt>
                <c:pt idx="40">
                  <c:v>752</c:v>
                </c:pt>
                <c:pt idx="45">
                  <c:v>761.6</c:v>
                </c:pt>
                <c:pt idx="50">
                  <c:v>790.9</c:v>
                </c:pt>
                <c:pt idx="55">
                  <c:v>846.4</c:v>
                </c:pt>
                <c:pt idx="58">
                  <c:v>793.6</c:v>
                </c:pt>
              </c:numCache>
            </c:numRef>
          </c:val>
        </c:ser>
        <c:ser>
          <c:idx val="1"/>
          <c:order val="1"/>
          <c:tx>
            <c:strRef>
              <c:f>人口１万あたり!$G$2</c:f>
              <c:strCache>
                <c:ptCount val="1"/>
                <c:pt idx="0">
                  <c:v>北海道</c:v>
                </c:pt>
              </c:strCache>
            </c:strRef>
          </c:tx>
          <c:spPr>
            <a:ln w="38100"/>
          </c:spPr>
          <c:marker>
            <c:symbol val="diamond"/>
            <c:size val="10"/>
            <c:spPr>
              <a:ln>
                <a:noFill/>
              </a:ln>
            </c:spPr>
          </c:marker>
          <c:cat>
            <c:strRef>
              <c:f>人口１万あたり!$C$4:$C$62</c:f>
              <c:strCache>
                <c:ptCount val="59"/>
                <c:pt idx="0">
                  <c:v>S30</c:v>
                </c:pt>
                <c:pt idx="5">
                  <c:v>35</c:v>
                </c:pt>
                <c:pt idx="10">
                  <c:v>40</c:v>
                </c:pt>
                <c:pt idx="15">
                  <c:v>45</c:v>
                </c:pt>
                <c:pt idx="20">
                  <c:v>50</c:v>
                </c:pt>
                <c:pt idx="25">
                  <c:v>55</c:v>
                </c:pt>
                <c:pt idx="30">
                  <c:v>60</c:v>
                </c:pt>
                <c:pt idx="35">
                  <c:v>H2</c:v>
                </c:pt>
                <c:pt idx="40">
                  <c:v>7</c:v>
                </c:pt>
                <c:pt idx="45">
                  <c:v>12</c:v>
                </c:pt>
                <c:pt idx="50">
                  <c:v>17</c:v>
                </c:pt>
                <c:pt idx="55">
                  <c:v>22</c:v>
                </c:pt>
                <c:pt idx="58">
                  <c:v>25</c:v>
                </c:pt>
              </c:strCache>
            </c:strRef>
          </c:cat>
          <c:val>
            <c:numRef>
              <c:f>人口１万あたり!$H$4:$H$62</c:f>
              <c:numCache>
                <c:formatCode>General</c:formatCode>
                <c:ptCount val="59"/>
                <c:pt idx="11">
                  <c:v>202</c:v>
                </c:pt>
                <c:pt idx="13">
                  <c:v>231</c:v>
                </c:pt>
                <c:pt idx="14">
                  <c:v>243</c:v>
                </c:pt>
                <c:pt idx="15">
                  <c:v>262</c:v>
                </c:pt>
                <c:pt idx="16">
                  <c:v>274</c:v>
                </c:pt>
                <c:pt idx="17">
                  <c:v>277</c:v>
                </c:pt>
                <c:pt idx="20">
                  <c:v>316</c:v>
                </c:pt>
                <c:pt idx="21">
                  <c:v>315</c:v>
                </c:pt>
                <c:pt idx="22">
                  <c:v>317</c:v>
                </c:pt>
                <c:pt idx="23">
                  <c:v>316</c:v>
                </c:pt>
                <c:pt idx="24">
                  <c:v>329</c:v>
                </c:pt>
                <c:pt idx="25">
                  <c:v>332</c:v>
                </c:pt>
                <c:pt idx="26">
                  <c:v>341</c:v>
                </c:pt>
                <c:pt idx="27">
                  <c:v>345</c:v>
                </c:pt>
                <c:pt idx="28">
                  <c:v>349</c:v>
                </c:pt>
                <c:pt idx="29">
                  <c:v>352</c:v>
                </c:pt>
                <c:pt idx="30">
                  <c:v>356</c:v>
                </c:pt>
                <c:pt idx="31">
                  <c:v>367</c:v>
                </c:pt>
                <c:pt idx="32">
                  <c:v>374</c:v>
                </c:pt>
                <c:pt idx="33">
                  <c:v>386</c:v>
                </c:pt>
                <c:pt idx="34">
                  <c:v>386</c:v>
                </c:pt>
                <c:pt idx="35">
                  <c:v>385</c:v>
                </c:pt>
                <c:pt idx="36">
                  <c:v>387</c:v>
                </c:pt>
                <c:pt idx="37">
                  <c:v>384</c:v>
                </c:pt>
                <c:pt idx="38">
                  <c:v>382</c:v>
                </c:pt>
                <c:pt idx="39">
                  <c:v>383</c:v>
                </c:pt>
                <c:pt idx="40">
                  <c:v>387</c:v>
                </c:pt>
                <c:pt idx="41">
                  <c:v>384</c:v>
                </c:pt>
                <c:pt idx="42">
                  <c:v>384</c:v>
                </c:pt>
                <c:pt idx="43">
                  <c:v>388</c:v>
                </c:pt>
                <c:pt idx="44">
                  <c:v>391</c:v>
                </c:pt>
                <c:pt idx="45">
                  <c:v>388</c:v>
                </c:pt>
                <c:pt idx="46">
                  <c:v>386</c:v>
                </c:pt>
                <c:pt idx="47">
                  <c:v>382</c:v>
                </c:pt>
                <c:pt idx="48">
                  <c:v>383</c:v>
                </c:pt>
                <c:pt idx="49">
                  <c:v>381</c:v>
                </c:pt>
                <c:pt idx="50">
                  <c:v>383</c:v>
                </c:pt>
                <c:pt idx="51">
                  <c:v>382</c:v>
                </c:pt>
                <c:pt idx="52">
                  <c:v>378</c:v>
                </c:pt>
                <c:pt idx="53">
                  <c:v>377</c:v>
                </c:pt>
                <c:pt idx="54">
                  <c:v>378</c:v>
                </c:pt>
                <c:pt idx="55">
                  <c:v>383.8</c:v>
                </c:pt>
                <c:pt idx="56">
                  <c:v>382.3</c:v>
                </c:pt>
                <c:pt idx="57">
                  <c:v>379.5</c:v>
                </c:pt>
                <c:pt idx="58">
                  <c:v>380.6</c:v>
                </c:pt>
              </c:numCache>
            </c:numRef>
          </c:val>
        </c:ser>
        <c:ser>
          <c:idx val="0"/>
          <c:order val="2"/>
          <c:tx>
            <c:strRef>
              <c:f>人口１万あたり!$D$2</c:f>
              <c:strCache>
                <c:ptCount val="1"/>
                <c:pt idx="0">
                  <c:v>全国</c:v>
                </c:pt>
              </c:strCache>
            </c:strRef>
          </c:tx>
          <c:spPr>
            <a:ln w="34925">
              <a:solidFill>
                <a:srgbClr val="0070C0"/>
              </a:solidFill>
            </a:ln>
          </c:spPr>
          <c:marker>
            <c:symbol val="none"/>
          </c:marker>
          <c:cat>
            <c:strRef>
              <c:f>人口１万あたり!$C$4:$C$62</c:f>
              <c:strCache>
                <c:ptCount val="59"/>
                <c:pt idx="0">
                  <c:v>S30</c:v>
                </c:pt>
                <c:pt idx="5">
                  <c:v>35</c:v>
                </c:pt>
                <c:pt idx="10">
                  <c:v>40</c:v>
                </c:pt>
                <c:pt idx="15">
                  <c:v>45</c:v>
                </c:pt>
                <c:pt idx="20">
                  <c:v>50</c:v>
                </c:pt>
                <c:pt idx="25">
                  <c:v>55</c:v>
                </c:pt>
                <c:pt idx="30">
                  <c:v>60</c:v>
                </c:pt>
                <c:pt idx="35">
                  <c:v>H2</c:v>
                </c:pt>
                <c:pt idx="40">
                  <c:v>7</c:v>
                </c:pt>
                <c:pt idx="45">
                  <c:v>12</c:v>
                </c:pt>
                <c:pt idx="50">
                  <c:v>17</c:v>
                </c:pt>
                <c:pt idx="55">
                  <c:v>22</c:v>
                </c:pt>
                <c:pt idx="58">
                  <c:v>25</c:v>
                </c:pt>
              </c:strCache>
            </c:strRef>
          </c:cat>
          <c:val>
            <c:numRef>
              <c:f>人口１万あたり!$E$4:$E$62</c:f>
              <c:numCache>
                <c:formatCode>General</c:formatCode>
                <c:ptCount val="59"/>
                <c:pt idx="0">
                  <c:v>49.6</c:v>
                </c:pt>
                <c:pt idx="1">
                  <c:v>60.8</c:v>
                </c:pt>
                <c:pt idx="2">
                  <c:v>71.2</c:v>
                </c:pt>
                <c:pt idx="3">
                  <c:v>81.099999999999994</c:v>
                </c:pt>
                <c:pt idx="4">
                  <c:v>91.7</c:v>
                </c:pt>
                <c:pt idx="5">
                  <c:v>95.600000000000009</c:v>
                </c:pt>
                <c:pt idx="6">
                  <c:v>105.39999999999999</c:v>
                </c:pt>
                <c:pt idx="7">
                  <c:v>118.5</c:v>
                </c:pt>
                <c:pt idx="8">
                  <c:v>134</c:v>
                </c:pt>
                <c:pt idx="9">
                  <c:v>149.1</c:v>
                </c:pt>
                <c:pt idx="10">
                  <c:v>166.9</c:v>
                </c:pt>
                <c:pt idx="11">
                  <c:v>183.5</c:v>
                </c:pt>
                <c:pt idx="12">
                  <c:v>201.4</c:v>
                </c:pt>
                <c:pt idx="13">
                  <c:v>214.3</c:v>
                </c:pt>
                <c:pt idx="14">
                  <c:v>232.3</c:v>
                </c:pt>
                <c:pt idx="15">
                  <c:v>238.4</c:v>
                </c:pt>
                <c:pt idx="16">
                  <c:v>241.1</c:v>
                </c:pt>
                <c:pt idx="17">
                  <c:v>243.1</c:v>
                </c:pt>
                <c:pt idx="18">
                  <c:v>246.29999999999998</c:v>
                </c:pt>
                <c:pt idx="19">
                  <c:v>247.5</c:v>
                </c:pt>
                <c:pt idx="20">
                  <c:v>248.5</c:v>
                </c:pt>
                <c:pt idx="21">
                  <c:v>251.20000000000002</c:v>
                </c:pt>
                <c:pt idx="22">
                  <c:v>254.1</c:v>
                </c:pt>
                <c:pt idx="23">
                  <c:v>255.7</c:v>
                </c:pt>
                <c:pt idx="24">
                  <c:v>259</c:v>
                </c:pt>
                <c:pt idx="25">
                  <c:v>263.60000000000002</c:v>
                </c:pt>
                <c:pt idx="26">
                  <c:v>266.39999999999992</c:v>
                </c:pt>
                <c:pt idx="27">
                  <c:v>269.60000000000002</c:v>
                </c:pt>
                <c:pt idx="28">
                  <c:v>273.09999999999991</c:v>
                </c:pt>
                <c:pt idx="29">
                  <c:v>275.2</c:v>
                </c:pt>
                <c:pt idx="30">
                  <c:v>276.39999999999992</c:v>
                </c:pt>
                <c:pt idx="31">
                  <c:v>279.89999999999992</c:v>
                </c:pt>
                <c:pt idx="32">
                  <c:v>284</c:v>
                </c:pt>
                <c:pt idx="33">
                  <c:v>287.2</c:v>
                </c:pt>
                <c:pt idx="34">
                  <c:v>288.7</c:v>
                </c:pt>
                <c:pt idx="35">
                  <c:v>290.5</c:v>
                </c:pt>
                <c:pt idx="36">
                  <c:v>290.7999999999999</c:v>
                </c:pt>
                <c:pt idx="37">
                  <c:v>290.59999999999991</c:v>
                </c:pt>
                <c:pt idx="38">
                  <c:v>290.10000000000002</c:v>
                </c:pt>
                <c:pt idx="39">
                  <c:v>289.7</c:v>
                </c:pt>
                <c:pt idx="40">
                  <c:v>288.09999999999991</c:v>
                </c:pt>
                <c:pt idx="41">
                  <c:v>286.70000000000005</c:v>
                </c:pt>
                <c:pt idx="42">
                  <c:v>285.2</c:v>
                </c:pt>
                <c:pt idx="43">
                  <c:v>284</c:v>
                </c:pt>
                <c:pt idx="44">
                  <c:v>283</c:v>
                </c:pt>
                <c:pt idx="45">
                  <c:v>282.2</c:v>
                </c:pt>
                <c:pt idx="46">
                  <c:v>280.7999999999999</c:v>
                </c:pt>
                <c:pt idx="47">
                  <c:v>279.3</c:v>
                </c:pt>
                <c:pt idx="48">
                  <c:v>277.7</c:v>
                </c:pt>
                <c:pt idx="49">
                  <c:v>278</c:v>
                </c:pt>
                <c:pt idx="50">
                  <c:v>277.3</c:v>
                </c:pt>
                <c:pt idx="51">
                  <c:v>276.10000000000002</c:v>
                </c:pt>
                <c:pt idx="52">
                  <c:v>275.3</c:v>
                </c:pt>
                <c:pt idx="53">
                  <c:v>274.20000000000005</c:v>
                </c:pt>
                <c:pt idx="54">
                  <c:v>272.5</c:v>
                </c:pt>
                <c:pt idx="55">
                  <c:v>270.7</c:v>
                </c:pt>
                <c:pt idx="56">
                  <c:v>269.2</c:v>
                </c:pt>
                <c:pt idx="57">
                  <c:v>268.39999999999992</c:v>
                </c:pt>
                <c:pt idx="58">
                  <c:v>266.89999999999992</c:v>
                </c:pt>
              </c:numCache>
            </c:numRef>
          </c:val>
        </c:ser>
        <c:ser>
          <c:idx val="3"/>
          <c:order val="3"/>
          <c:tx>
            <c:v>十勝</c:v>
          </c:tx>
          <c:spPr>
            <a:ln>
              <a:solidFill>
                <a:srgbClr val="FF0000"/>
              </a:solidFill>
            </a:ln>
          </c:spPr>
          <c:marker>
            <c:symbol val="circle"/>
            <c:size val="8"/>
            <c:spPr>
              <a:noFill/>
              <a:ln w="22225">
                <a:solidFill>
                  <a:srgbClr val="FF0000"/>
                </a:solidFill>
              </a:ln>
            </c:spPr>
          </c:marker>
          <c:val>
            <c:numRef>
              <c:f>人口１万あたり!$J$4:$J$62</c:f>
              <c:numCache>
                <c:formatCode>General</c:formatCode>
                <c:ptCount val="59"/>
                <c:pt idx="15">
                  <c:v>241.5</c:v>
                </c:pt>
                <c:pt idx="20">
                  <c:v>288.39999999999992</c:v>
                </c:pt>
                <c:pt idx="25">
                  <c:v>279.10000000000002</c:v>
                </c:pt>
                <c:pt idx="30">
                  <c:v>268.2</c:v>
                </c:pt>
                <c:pt idx="35">
                  <c:v>272.39999999999992</c:v>
                </c:pt>
                <c:pt idx="40">
                  <c:v>271.60000000000002</c:v>
                </c:pt>
                <c:pt idx="45">
                  <c:v>238.6</c:v>
                </c:pt>
                <c:pt idx="50">
                  <c:v>193.1</c:v>
                </c:pt>
                <c:pt idx="55">
                  <c:v>170.4</c:v>
                </c:pt>
                <c:pt idx="58">
                  <c:v>145.80000000000001</c:v>
                </c:pt>
              </c:numCache>
            </c:numRef>
          </c:val>
        </c:ser>
        <c:dLbls/>
        <c:marker val="1"/>
        <c:axId val="195863296"/>
        <c:axId val="195864832"/>
      </c:lineChart>
      <c:catAx>
        <c:axId val="195863296"/>
        <c:scaling>
          <c:orientation val="minMax"/>
        </c:scaling>
        <c:axPos val="b"/>
        <c:numFmt formatCode="General" sourceLinked="0"/>
        <c:tickLblPos val="nextTo"/>
        <c:spPr>
          <a:ln>
            <a:solidFill>
              <a:sysClr val="windowText" lastClr="000000"/>
            </a:solidFill>
          </a:ln>
        </c:spPr>
        <c:txPr>
          <a:bodyPr/>
          <a:lstStyle/>
          <a:p>
            <a:pPr>
              <a:defRPr sz="1600"/>
            </a:pPr>
            <a:endParaRPr lang="ja-JP"/>
          </a:p>
        </c:txPr>
        <c:crossAx val="195864832"/>
        <c:crosses val="autoZero"/>
        <c:auto val="1"/>
        <c:lblAlgn val="ctr"/>
        <c:lblOffset val="100"/>
        <c:tickMarkSkip val="5"/>
      </c:catAx>
      <c:valAx>
        <c:axId val="195864832"/>
        <c:scaling>
          <c:orientation val="minMax"/>
          <c:max val="900"/>
          <c:min val="0"/>
        </c:scaling>
        <c:axPos val="l"/>
        <c:majorGridlines/>
        <c:numFmt formatCode="General" sourceLinked="1"/>
        <c:tickLblPos val="nextTo"/>
        <c:spPr>
          <a:ln>
            <a:solidFill>
              <a:sysClr val="windowText" lastClr="000000"/>
            </a:solidFill>
          </a:ln>
        </c:spPr>
        <c:txPr>
          <a:bodyPr/>
          <a:lstStyle/>
          <a:p>
            <a:pPr>
              <a:defRPr sz="1800">
                <a:solidFill>
                  <a:schemeClr val="tx1"/>
                </a:solidFill>
              </a:defRPr>
            </a:pPr>
            <a:endParaRPr lang="ja-JP"/>
          </a:p>
        </c:txPr>
        <c:crossAx val="195863296"/>
        <c:crosses val="autoZero"/>
        <c:crossBetween val="between"/>
        <c:majorUnit val="100"/>
        <c:minorUnit val="50"/>
      </c:valAx>
      <c:spPr>
        <a:ln w="12700">
          <a:solidFill>
            <a:schemeClr val="tx1"/>
          </a:solidFill>
        </a:ln>
      </c:spPr>
    </c:plotArea>
    <c:plotVisOnly val="1"/>
    <c:dispBlanksAs val="gap"/>
  </c:chart>
  <c:externalData r:id="rId2"/>
</c:chartSpace>
</file>

<file path=ppt/drawings/drawing1.xml><?xml version="1.0" encoding="utf-8"?>
<c:userShapes xmlns:c="http://schemas.openxmlformats.org/drawingml/2006/chart">
  <cdr:relSizeAnchor xmlns:cdr="http://schemas.openxmlformats.org/drawingml/2006/chartDrawing">
    <cdr:from>
      <cdr:x>0.81609</cdr:x>
      <cdr:y>0.18414</cdr:y>
    </cdr:from>
    <cdr:to>
      <cdr:x>1</cdr:x>
      <cdr:y>0.27764</cdr:y>
    </cdr:to>
    <cdr:sp macro="" textlink="">
      <cdr:nvSpPr>
        <cdr:cNvPr id="3" name="テキスト ボックス 34"/>
        <cdr:cNvSpPr txBox="1"/>
      </cdr:nvSpPr>
      <cdr:spPr>
        <a:xfrm xmlns:a="http://schemas.openxmlformats.org/drawingml/2006/main">
          <a:off x="2556285" y="389695"/>
          <a:ext cx="576062" cy="19787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algn="l" rtl="0" fontAlgn="base">
            <a:spcBef>
              <a:spcPct val="0"/>
            </a:spcBef>
            <a:spcAft>
              <a:spcPct val="0"/>
            </a:spcAft>
            <a:defRPr kumimoji="1" sz="1200" kern="1200">
              <a:solidFill>
                <a:sysClr val="windowText" lastClr="000000"/>
              </a:solidFill>
              <a:latin typeface="Arial" charset="0"/>
              <a:ea typeface="ＭＳ Ｐゴシック" pitchFamily="50" charset="-128"/>
            </a:defRPr>
          </a:lvl1pPr>
          <a:lvl2pPr marL="457200" algn="l" rtl="0" fontAlgn="base">
            <a:spcBef>
              <a:spcPct val="0"/>
            </a:spcBef>
            <a:spcAft>
              <a:spcPct val="0"/>
            </a:spcAft>
            <a:defRPr kumimoji="1" sz="1200" kern="1200">
              <a:solidFill>
                <a:sysClr val="windowText" lastClr="000000"/>
              </a:solidFill>
              <a:latin typeface="Arial" charset="0"/>
              <a:ea typeface="ＭＳ Ｐゴシック" pitchFamily="50" charset="-128"/>
            </a:defRPr>
          </a:lvl2pPr>
          <a:lvl3pPr marL="914400" algn="l" rtl="0" fontAlgn="base">
            <a:spcBef>
              <a:spcPct val="0"/>
            </a:spcBef>
            <a:spcAft>
              <a:spcPct val="0"/>
            </a:spcAft>
            <a:defRPr kumimoji="1" sz="1200" kern="1200">
              <a:solidFill>
                <a:sysClr val="windowText" lastClr="000000"/>
              </a:solidFill>
              <a:latin typeface="Arial" charset="0"/>
              <a:ea typeface="ＭＳ Ｐゴシック" pitchFamily="50" charset="-128"/>
            </a:defRPr>
          </a:lvl3pPr>
          <a:lvl4pPr marL="1371600" algn="l" rtl="0" fontAlgn="base">
            <a:spcBef>
              <a:spcPct val="0"/>
            </a:spcBef>
            <a:spcAft>
              <a:spcPct val="0"/>
            </a:spcAft>
            <a:defRPr kumimoji="1" sz="1200" kern="1200">
              <a:solidFill>
                <a:sysClr val="windowText" lastClr="000000"/>
              </a:solidFill>
              <a:latin typeface="Arial" charset="0"/>
              <a:ea typeface="ＭＳ Ｐゴシック" pitchFamily="50" charset="-128"/>
            </a:defRPr>
          </a:lvl4pPr>
          <a:lvl5pPr marL="1828800" algn="l" rtl="0" fontAlgn="base">
            <a:spcBef>
              <a:spcPct val="0"/>
            </a:spcBef>
            <a:spcAft>
              <a:spcPct val="0"/>
            </a:spcAft>
            <a:defRPr kumimoji="1" sz="1200" kern="1200">
              <a:solidFill>
                <a:sysClr val="windowText" lastClr="000000"/>
              </a:solidFill>
              <a:latin typeface="Arial" charset="0"/>
              <a:ea typeface="ＭＳ Ｐゴシック" pitchFamily="50" charset="-128"/>
            </a:defRPr>
          </a:lvl5pPr>
          <a:lvl6pPr marL="2286000" algn="l" defTabSz="914400" rtl="0" eaLnBrk="1" latinLnBrk="0" hangingPunct="1">
            <a:defRPr kumimoji="1" sz="1200" kern="1200">
              <a:solidFill>
                <a:sysClr val="windowText" lastClr="000000"/>
              </a:solidFill>
              <a:latin typeface="Arial" charset="0"/>
              <a:ea typeface="ＭＳ Ｐゴシック" pitchFamily="50" charset="-128"/>
            </a:defRPr>
          </a:lvl6pPr>
          <a:lvl7pPr marL="2743200" algn="l" defTabSz="914400" rtl="0" eaLnBrk="1" latinLnBrk="0" hangingPunct="1">
            <a:defRPr kumimoji="1" sz="1200" kern="1200">
              <a:solidFill>
                <a:sysClr val="windowText" lastClr="000000"/>
              </a:solidFill>
              <a:latin typeface="Arial" charset="0"/>
              <a:ea typeface="ＭＳ Ｐゴシック" pitchFamily="50" charset="-128"/>
            </a:defRPr>
          </a:lvl7pPr>
          <a:lvl8pPr marL="3200400" algn="l" defTabSz="914400" rtl="0" eaLnBrk="1" latinLnBrk="0" hangingPunct="1">
            <a:defRPr kumimoji="1" sz="1200" kern="1200">
              <a:solidFill>
                <a:sysClr val="windowText" lastClr="000000"/>
              </a:solidFill>
              <a:latin typeface="Arial" charset="0"/>
              <a:ea typeface="ＭＳ Ｐゴシック" pitchFamily="50" charset="-128"/>
            </a:defRPr>
          </a:lvl8pPr>
          <a:lvl9pPr marL="3657600" algn="l" defTabSz="914400" rtl="0" eaLnBrk="1" latinLnBrk="0" hangingPunct="1">
            <a:defRPr kumimoji="1" sz="1200" kern="1200">
              <a:solidFill>
                <a:sysClr val="windowText" lastClr="000000"/>
              </a:solidFill>
              <a:latin typeface="Arial" charset="0"/>
              <a:ea typeface="ＭＳ Ｐゴシック" pitchFamily="50" charset="-128"/>
            </a:defRPr>
          </a:lvl9pPr>
        </a:lstStyle>
        <a:p xmlns:a="http://schemas.openxmlformats.org/drawingml/2006/main">
          <a:pPr algn="ctr"/>
          <a:r>
            <a:rPr lang="ja-JP" altLang="en-US" sz="800" dirty="0" smtClean="0">
              <a:solidFill>
                <a:prstClr val="black"/>
              </a:solidFill>
              <a:latin typeface="HGPｺﾞｼｯｸM" pitchFamily="50" charset="-128"/>
              <a:ea typeface="HGPｺﾞｼｯｸM" pitchFamily="50" charset="-128"/>
            </a:rPr>
            <a:t>単位：人</a:t>
          </a:r>
          <a:endParaRPr lang="ja-JP" altLang="en-US" sz="800" dirty="0">
            <a:solidFill>
              <a:prstClr val="black"/>
            </a:solidFill>
            <a:latin typeface="HGPｺﾞｼｯｸM" pitchFamily="50" charset="-128"/>
            <a:ea typeface="HGPｺﾞｼｯｸM" pitchFamily="50" charset="-128"/>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0.80952</cdr:x>
      <cdr:y>0.22587</cdr:y>
    </cdr:from>
    <cdr:to>
      <cdr:x>1</cdr:x>
      <cdr:y>0.33625</cdr:y>
    </cdr:to>
    <cdr:sp macro="" textlink="">
      <cdr:nvSpPr>
        <cdr:cNvPr id="3" name="テキスト ボックス 34"/>
        <cdr:cNvSpPr txBox="1"/>
      </cdr:nvSpPr>
      <cdr:spPr>
        <a:xfrm xmlns:a="http://schemas.openxmlformats.org/drawingml/2006/main">
          <a:off x="2448266" y="440856"/>
          <a:ext cx="576070" cy="21544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algn="l" rtl="0" fontAlgn="base">
            <a:spcBef>
              <a:spcPct val="0"/>
            </a:spcBef>
            <a:spcAft>
              <a:spcPct val="0"/>
            </a:spcAft>
            <a:defRPr kumimoji="1" sz="1200" kern="1200">
              <a:solidFill>
                <a:sysClr val="windowText" lastClr="000000"/>
              </a:solidFill>
              <a:latin typeface="Arial" charset="0"/>
              <a:ea typeface="ＭＳ Ｐゴシック" pitchFamily="50" charset="-128"/>
            </a:defRPr>
          </a:lvl1pPr>
          <a:lvl2pPr marL="457200" algn="l" rtl="0" fontAlgn="base">
            <a:spcBef>
              <a:spcPct val="0"/>
            </a:spcBef>
            <a:spcAft>
              <a:spcPct val="0"/>
            </a:spcAft>
            <a:defRPr kumimoji="1" sz="1200" kern="1200">
              <a:solidFill>
                <a:sysClr val="windowText" lastClr="000000"/>
              </a:solidFill>
              <a:latin typeface="Arial" charset="0"/>
              <a:ea typeface="ＭＳ Ｐゴシック" pitchFamily="50" charset="-128"/>
            </a:defRPr>
          </a:lvl2pPr>
          <a:lvl3pPr marL="914400" algn="l" rtl="0" fontAlgn="base">
            <a:spcBef>
              <a:spcPct val="0"/>
            </a:spcBef>
            <a:spcAft>
              <a:spcPct val="0"/>
            </a:spcAft>
            <a:defRPr kumimoji="1" sz="1200" kern="1200">
              <a:solidFill>
                <a:sysClr val="windowText" lastClr="000000"/>
              </a:solidFill>
              <a:latin typeface="Arial" charset="0"/>
              <a:ea typeface="ＭＳ Ｐゴシック" pitchFamily="50" charset="-128"/>
            </a:defRPr>
          </a:lvl3pPr>
          <a:lvl4pPr marL="1371600" algn="l" rtl="0" fontAlgn="base">
            <a:spcBef>
              <a:spcPct val="0"/>
            </a:spcBef>
            <a:spcAft>
              <a:spcPct val="0"/>
            </a:spcAft>
            <a:defRPr kumimoji="1" sz="1200" kern="1200">
              <a:solidFill>
                <a:sysClr val="windowText" lastClr="000000"/>
              </a:solidFill>
              <a:latin typeface="Arial" charset="0"/>
              <a:ea typeface="ＭＳ Ｐゴシック" pitchFamily="50" charset="-128"/>
            </a:defRPr>
          </a:lvl4pPr>
          <a:lvl5pPr marL="1828800" algn="l" rtl="0" fontAlgn="base">
            <a:spcBef>
              <a:spcPct val="0"/>
            </a:spcBef>
            <a:spcAft>
              <a:spcPct val="0"/>
            </a:spcAft>
            <a:defRPr kumimoji="1" sz="1200" kern="1200">
              <a:solidFill>
                <a:sysClr val="windowText" lastClr="000000"/>
              </a:solidFill>
              <a:latin typeface="Arial" charset="0"/>
              <a:ea typeface="ＭＳ Ｐゴシック" pitchFamily="50" charset="-128"/>
            </a:defRPr>
          </a:lvl5pPr>
          <a:lvl6pPr marL="2286000" algn="l" defTabSz="914400" rtl="0" eaLnBrk="1" latinLnBrk="0" hangingPunct="1">
            <a:defRPr kumimoji="1" sz="1200" kern="1200">
              <a:solidFill>
                <a:sysClr val="windowText" lastClr="000000"/>
              </a:solidFill>
              <a:latin typeface="Arial" charset="0"/>
              <a:ea typeface="ＭＳ Ｐゴシック" pitchFamily="50" charset="-128"/>
            </a:defRPr>
          </a:lvl6pPr>
          <a:lvl7pPr marL="2743200" algn="l" defTabSz="914400" rtl="0" eaLnBrk="1" latinLnBrk="0" hangingPunct="1">
            <a:defRPr kumimoji="1" sz="1200" kern="1200">
              <a:solidFill>
                <a:sysClr val="windowText" lastClr="000000"/>
              </a:solidFill>
              <a:latin typeface="Arial" charset="0"/>
              <a:ea typeface="ＭＳ Ｐゴシック" pitchFamily="50" charset="-128"/>
            </a:defRPr>
          </a:lvl7pPr>
          <a:lvl8pPr marL="3200400" algn="l" defTabSz="914400" rtl="0" eaLnBrk="1" latinLnBrk="0" hangingPunct="1">
            <a:defRPr kumimoji="1" sz="1200" kern="1200">
              <a:solidFill>
                <a:sysClr val="windowText" lastClr="000000"/>
              </a:solidFill>
              <a:latin typeface="Arial" charset="0"/>
              <a:ea typeface="ＭＳ Ｐゴシック" pitchFamily="50" charset="-128"/>
            </a:defRPr>
          </a:lvl8pPr>
          <a:lvl9pPr marL="3657600" algn="l" defTabSz="914400" rtl="0" eaLnBrk="1" latinLnBrk="0" hangingPunct="1">
            <a:defRPr kumimoji="1" sz="1200" kern="1200">
              <a:solidFill>
                <a:sysClr val="windowText" lastClr="000000"/>
              </a:solidFill>
              <a:latin typeface="Arial" charset="0"/>
              <a:ea typeface="ＭＳ Ｐゴシック" pitchFamily="50" charset="-128"/>
            </a:defRPr>
          </a:lvl9pPr>
        </a:lstStyle>
        <a:p xmlns:a="http://schemas.openxmlformats.org/drawingml/2006/main">
          <a:pPr algn="ctr"/>
          <a:r>
            <a:rPr lang="ja-JP" altLang="en-US" sz="800" dirty="0" smtClean="0">
              <a:solidFill>
                <a:prstClr val="black"/>
              </a:solidFill>
              <a:latin typeface="HGPｺﾞｼｯｸM" pitchFamily="50" charset="-128"/>
              <a:ea typeface="HGPｺﾞｼｯｸM" pitchFamily="50" charset="-128"/>
            </a:rPr>
            <a:t>単位：人</a:t>
          </a:r>
          <a:endParaRPr lang="ja-JP" altLang="en-US" sz="800" dirty="0">
            <a:solidFill>
              <a:prstClr val="black"/>
            </a:solidFill>
            <a:latin typeface="HGPｺﾞｼｯｸM" pitchFamily="50" charset="-128"/>
            <a:ea typeface="HGPｺﾞｼｯｸM" pitchFamily="50" charset="-128"/>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AD99545E-E661-47B0-8497-C239B75836CC}" type="datetimeFigureOut">
              <a:rPr kumimoji="1" lang="ja-JP" altLang="en-US" smtClean="0"/>
              <a:pPr/>
              <a:t>2017/4/13</a:t>
            </a:fld>
            <a:endParaRPr kumimoji="1" lang="ja-JP" altLang="en-US"/>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B8BB12BB-73A1-40D5-8B8A-BE9A5B1C91BF}" type="slidenum">
              <a:rPr kumimoji="1" lang="ja-JP" altLang="en-US" smtClean="0"/>
              <a:pPr/>
              <a:t>&lt;#&gt;</a:t>
            </a:fld>
            <a:endParaRPr kumimoji="1" lang="ja-JP" altLang="en-US"/>
          </a:p>
        </p:txBody>
      </p:sp>
    </p:spTree>
    <p:extLst>
      <p:ext uri="{BB962C8B-B14F-4D97-AF65-F5344CB8AC3E}">
        <p14:creationId xmlns:p14="http://schemas.microsoft.com/office/powerpoint/2010/main" xmlns="" val="427072967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bwMode="auto">
          <a:xfrm>
            <a:off x="901700" y="738188"/>
            <a:ext cx="4935538" cy="3702050"/>
          </a:xfrm>
          <a:noFill/>
          <a:ln>
            <a:solidFill>
              <a:srgbClr val="000000"/>
            </a:solidFill>
            <a:miter lim="800000"/>
            <a:headEnd/>
            <a:tailEnd/>
          </a:ln>
        </p:spPr>
      </p:sp>
      <p:sp>
        <p:nvSpPr>
          <p:cNvPr id="38915" name="Rectangle 3"/>
          <p:cNvSpPr>
            <a:spLocks noGrp="1" noChangeArrowheads="1"/>
          </p:cNvSpPr>
          <p:nvPr>
            <p:ph type="body" idx="1"/>
          </p:nvPr>
        </p:nvSpPr>
        <p:spPr bwMode="auto">
          <a:xfrm>
            <a:off x="674057" y="4686552"/>
            <a:ext cx="5387667" cy="4442283"/>
          </a:xfrm>
          <a:noFill/>
        </p:spPr>
        <p:txBody>
          <a:bodyPr wrap="square" numCol="1" anchor="t" anchorCtr="0" compatLnSpc="1">
            <a:prstTxWarp prst="textNoShape">
              <a:avLst/>
            </a:prstTxWarp>
          </a:bodyPr>
          <a:lstStyle/>
          <a:p>
            <a:pPr eaLnBrk="1" hangingPunct="1"/>
            <a:endParaRPr lang="ja-JP" altLang="ja-JP" dirty="0" smtClean="0">
              <a:ea typeface="ＭＳ Ｐ明朝"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BF612E-ED88-48ED-B311-DE9CB11D9FAF}" type="slidenum">
              <a:rPr lang="en-US" altLang="ja-JP">
                <a:solidFill>
                  <a:prstClr val="black"/>
                </a:solidFill>
              </a:rPr>
              <a:pPr/>
              <a:t>6</a:t>
            </a:fld>
            <a:endParaRPr lang="en-US" altLang="ja-JP">
              <a:solidFill>
                <a:prstClr val="black"/>
              </a:solidFill>
            </a:endParaRPr>
          </a:p>
        </p:txBody>
      </p:sp>
      <p:sp>
        <p:nvSpPr>
          <p:cNvPr id="342018" name="Rectangle 2"/>
          <p:cNvSpPr>
            <a:spLocks noGrp="1" noRot="1" noChangeAspect="1" noChangeArrowheads="1" noTextEdit="1"/>
          </p:cNvSpPr>
          <p:nvPr>
            <p:ph type="sldImg"/>
          </p:nvPr>
        </p:nvSpPr>
        <p:spPr>
          <a:xfrm>
            <a:off x="901700" y="738188"/>
            <a:ext cx="4933950" cy="3700462"/>
          </a:xfrm>
          <a:ln/>
          <a:extLst>
            <a:ext uri="{909E8E84-426E-40DD-AFC4-6F175D3DCCD1}">
              <a14:hiddenFill xmlns:a14="http://schemas.microsoft.com/office/drawing/2010/main" xmlns="">
                <a:noFill/>
              </a14:hiddenFill>
            </a:ext>
          </a:extLst>
        </p:spPr>
      </p:sp>
      <p:sp>
        <p:nvSpPr>
          <p:cNvPr id="342019" name="Rectangle 3"/>
          <p:cNvSpPr>
            <a:spLocks noGrp="1" noChangeArrowheads="1"/>
          </p:cNvSpPr>
          <p:nvPr>
            <p:ph type="body" idx="1"/>
          </p:nvPr>
        </p:nvSpPr>
        <p:spPr>
          <a:xfrm>
            <a:off x="898521" y="4686539"/>
            <a:ext cx="4938722" cy="4440707"/>
          </a:xfrm>
        </p:spPr>
        <p:txBody>
          <a:bodyPr/>
          <a:lstStyle/>
          <a:p>
            <a:pPr>
              <a:lnSpc>
                <a:spcPct val="90000"/>
              </a:lnSpc>
              <a:spcBef>
                <a:spcPct val="0"/>
              </a:spcBef>
            </a:pPr>
            <a:r>
              <a:rPr lang="ja-JP" altLang="en-US"/>
              <a:t>事業は、保健所に設置した「自立支援促進会議」と社会復帰促進協会（復帰協）に委託した「退院促進事業」からなる </a:t>
            </a:r>
          </a:p>
          <a:p>
            <a:pPr>
              <a:lnSpc>
                <a:spcPct val="90000"/>
              </a:lnSpc>
              <a:spcBef>
                <a:spcPct val="0"/>
              </a:spcBef>
            </a:pPr>
            <a:r>
              <a:rPr lang="ja-JP" altLang="en-US"/>
              <a:t>事業の具体的な展開方策については、随時精神保健福祉課・こころの健康総合センター・復帰協コーディネーターが会合を重ねて検討した。</a:t>
            </a:r>
          </a:p>
          <a:p>
            <a:pPr>
              <a:lnSpc>
                <a:spcPct val="90000"/>
              </a:lnSpc>
              <a:spcBef>
                <a:spcPct val="0"/>
              </a:spcBef>
            </a:pPr>
            <a:endParaRPr lang="ja-JP" altLang="en-US"/>
          </a:p>
          <a:p>
            <a:pPr>
              <a:lnSpc>
                <a:spcPct val="90000"/>
              </a:lnSpc>
              <a:spcBef>
                <a:spcPct val="0"/>
              </a:spcBef>
            </a:pPr>
            <a:r>
              <a:rPr lang="ja-JP" altLang="en-US"/>
              <a:t>＜自立支援促進会議との連携＞</a:t>
            </a:r>
          </a:p>
          <a:p>
            <a:pPr>
              <a:lnSpc>
                <a:spcPct val="90000"/>
              </a:lnSpc>
              <a:spcBef>
                <a:spcPct val="0"/>
              </a:spcBef>
            </a:pPr>
            <a:r>
              <a:rPr lang="ja-JP" altLang="en-US"/>
              <a:t>その支援と回復のプロセスは自立支援促進会議で報告され、退院支援について問題を共有して、地域全体で支えるネットワークをつくりあげていく</a:t>
            </a:r>
          </a:p>
          <a:p>
            <a:pPr>
              <a:lnSpc>
                <a:spcPct val="90000"/>
              </a:lnSpc>
              <a:spcBef>
                <a:spcPct val="0"/>
              </a:spcBef>
            </a:pPr>
            <a:endParaRPr lang="ja-JP" altLang="en-US"/>
          </a:p>
          <a:p>
            <a:pPr>
              <a:lnSpc>
                <a:spcPct val="90000"/>
              </a:lnSpc>
              <a:spcBef>
                <a:spcPct val="0"/>
              </a:spcBef>
            </a:pPr>
            <a:endParaRPr lang="en-US" altLang="ja-JP"/>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744538"/>
            <a:ext cx="4929187" cy="3698875"/>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0A00CC6F-CCED-4F6E-B701-5F762F5B21B2}" type="slidenum">
              <a:rPr lang="en-US" altLang="ja-JP" smtClean="0">
                <a:solidFill>
                  <a:prstClr val="black"/>
                </a:solidFill>
              </a:rPr>
              <a:pPr>
                <a:defRPr/>
              </a:pPr>
              <a:t>42</a:t>
            </a:fld>
            <a:endParaRPr lang="en-US" altLang="ja-JP">
              <a:solidFill>
                <a:prstClr val="black"/>
              </a:solidFill>
            </a:endParaRPr>
          </a:p>
        </p:txBody>
      </p:sp>
    </p:spTree>
    <p:extLst>
      <p:ext uri="{BB962C8B-B14F-4D97-AF65-F5344CB8AC3E}">
        <p14:creationId xmlns:p14="http://schemas.microsoft.com/office/powerpoint/2010/main" xmlns="" val="4158766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Ref idx="1001">
        <a:schemeClr val="bg2"/>
      </p:bgRef>
    </p:bg>
    <p:spTree>
      <p:nvGrpSpPr>
        <p:cNvPr id="1" name=""/>
        <p:cNvGrpSpPr/>
        <p:nvPr/>
      </p:nvGrpSpPr>
      <p:grpSpPr>
        <a:xfrm>
          <a:off x="0" y="0"/>
          <a:ext cx="0" cy="0"/>
          <a:chOff x="0" y="0"/>
          <a:chExt cx="0" cy="0"/>
        </a:xfrm>
      </p:grpSpPr>
      <p:sp>
        <p:nvSpPr>
          <p:cNvPr id="15" name="正方形/長方形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正方形/長方形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正方形/長方形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正方形/長方形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正方形/長方形 11"/>
          <p:cNvSpPr>
            <a:spLocks noChangeArrowheads="1"/>
          </p:cNvSpPr>
          <p:nvPr/>
        </p:nvSpPr>
        <p:spPr bwMode="auto">
          <a:xfrm>
            <a:off x="146304" y="6391670"/>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サブタイトル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マスター サブタイトルの書式設定</a:t>
            </a:r>
            <a:endParaRPr kumimoji="0" lang="en-US"/>
          </a:p>
        </p:txBody>
      </p:sp>
      <p:sp>
        <p:nvSpPr>
          <p:cNvPr id="28" name="日付プレースホルダー 27"/>
          <p:cNvSpPr>
            <a:spLocks noGrp="1"/>
          </p:cNvSpPr>
          <p:nvPr>
            <p:ph type="dt" sz="half" idx="10"/>
          </p:nvPr>
        </p:nvSpPr>
        <p:spPr/>
        <p:txBody>
          <a:bodyPr/>
          <a:lstStyle/>
          <a:p>
            <a:fld id="{F0006D2B-40CE-486E-AFA3-CC8483109299}" type="datetime1">
              <a:rPr kumimoji="1" lang="ja-JP" altLang="en-US" smtClean="0"/>
              <a:pPr/>
              <a:t>2017/4/13</a:t>
            </a:fld>
            <a:endParaRPr kumimoji="1" lang="ja-JP" altLang="en-US"/>
          </a:p>
        </p:txBody>
      </p:sp>
      <p:sp>
        <p:nvSpPr>
          <p:cNvPr id="17" name="フッター プレースホルダー 16"/>
          <p:cNvSpPr>
            <a:spLocks noGrp="1"/>
          </p:cNvSpPr>
          <p:nvPr>
            <p:ph type="ftr" sz="quarter" idx="11"/>
          </p:nvPr>
        </p:nvSpPr>
        <p:spPr/>
        <p:txBody>
          <a:bodyPr/>
          <a:lstStyle/>
          <a:p>
            <a:endParaRPr kumimoji="1" lang="ja-JP" altLang="en-US"/>
          </a:p>
        </p:txBody>
      </p:sp>
      <p:sp>
        <p:nvSpPr>
          <p:cNvPr id="7" name="直線コネクタ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正方形/長方形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円/楕円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円/楕円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スライド番号プレースホルダー 28"/>
          <p:cNvSpPr>
            <a:spLocks noGrp="1"/>
          </p:cNvSpPr>
          <p:nvPr>
            <p:ph type="sldNum" sz="quarter" idx="12"/>
          </p:nvPr>
        </p:nvSpPr>
        <p:spPr>
          <a:xfrm>
            <a:off x="4343400" y="2199464"/>
            <a:ext cx="457200" cy="441325"/>
          </a:xfrm>
        </p:spPr>
        <p:txBody>
          <a:bodyPr/>
          <a:lstStyle>
            <a:lvl1pPr>
              <a:defRPr>
                <a:solidFill>
                  <a:schemeClr val="accent3">
                    <a:shade val="75000"/>
                  </a:schemeClr>
                </a:solidFill>
              </a:defRPr>
            </a:lvl1pPr>
          </a:lstStyle>
          <a:p>
            <a:fld id="{98EEAE18-9C77-423B-8620-B503921A28E7}" type="slidenum">
              <a:rPr kumimoji="1" lang="ja-JP" altLang="en-US" smtClean="0"/>
              <a:pPr/>
              <a:t>&lt;#&gt;</a:t>
            </a:fld>
            <a:endParaRPr kumimoji="1" lang="ja-JP" altLang="en-US"/>
          </a:p>
        </p:txBody>
      </p:sp>
      <p:sp>
        <p:nvSpPr>
          <p:cNvPr id="8" name="タイトル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ja-JP" altLang="en-US" smtClean="0"/>
              <a:t>マスター タイトルの書式設定</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bg>
      <p:bgRef idx="1001">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3D896C65-E6C2-4236-8C05-0C07AE82E538}" type="datetime1">
              <a:rPr kumimoji="1" lang="ja-JP" altLang="en-US" smtClean="0"/>
              <a:pPr/>
              <a:t>2017/4/13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8EEAE18-9C77-423B-8620-B503921A28E7}" type="slidenum">
              <a:rPr kumimoji="1" lang="ja-JP" altLang="en-US" smtClean="0"/>
              <a:pPr/>
              <a:t>&lt;#&gt;</a:t>
            </a:fld>
            <a:endParaRPr kumimoji="1"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EB1CAEB7-C279-4CA0-B1F5-E999AEA1660F}" type="datetime1">
              <a:rPr lang="ja-JP" altLang="en-US" smtClean="0">
                <a:solidFill>
                  <a:srgbClr val="000000"/>
                </a:solidFill>
              </a:rPr>
              <a:pPr>
                <a:defRPr/>
              </a:pPr>
              <a:t>2017/4/13</a:t>
            </a:fld>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4F5B1D5-3D7D-4DED-98CD-E09AA21BE14D}"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359496523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0FA2F65B-F47C-4539-95ED-6585AEBC21FD}" type="datetime1">
              <a:rPr lang="ja-JP" altLang="en-US" smtClean="0">
                <a:solidFill>
                  <a:srgbClr val="000000"/>
                </a:solidFill>
              </a:rPr>
              <a:pPr>
                <a:defRPr/>
              </a:pPr>
              <a:t>2017/4/13</a:t>
            </a:fld>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11C5D55-DC6D-46F0-B0B8-92FE7641032D}"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247220707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4BA40815-1D78-4C55-B030-B95FFAC2C2F3}" type="datetime1">
              <a:rPr lang="ja-JP" altLang="en-US" smtClean="0">
                <a:solidFill>
                  <a:srgbClr val="000000"/>
                </a:solidFill>
              </a:rPr>
              <a:pPr>
                <a:defRPr/>
              </a:pPr>
              <a:t>2017/4/13</a:t>
            </a:fld>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A7BE0BC-3D59-4DEC-9995-F06A51406B5F}"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202095552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fld id="{7BA5DBA0-80A2-41D3-B2C8-C3C09A887886}" type="datetime1">
              <a:rPr lang="ja-JP" altLang="en-US" smtClean="0">
                <a:solidFill>
                  <a:srgbClr val="000000"/>
                </a:solidFill>
              </a:rPr>
              <a:pPr>
                <a:defRPr/>
              </a:pPr>
              <a:t>2017/4/13</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D37E7EC-378F-495F-9B48-0A0CF37EC059}"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314189817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7813"/>
            <a:ext cx="2057400" cy="5853112"/>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7813"/>
            <a:ext cx="6019800" cy="5853112"/>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fld id="{C0983B4E-7390-4411-A53A-AE4D3468012F}" type="datetime1">
              <a:rPr lang="ja-JP" altLang="en-US" smtClean="0">
                <a:solidFill>
                  <a:srgbClr val="000000"/>
                </a:solidFill>
              </a:rPr>
              <a:pPr>
                <a:defRPr/>
              </a:pPr>
              <a:t>2017/4/13</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E23771B-8CE4-433E-B263-9B05C7D62330}"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8554833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9"/>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fld id="{7F9F1CAB-2571-426B-A87D-05E432EA6421}" type="datetime1">
              <a:rPr lang="ja-JP" altLang="en-US" smtClean="0">
                <a:solidFill>
                  <a:srgbClr val="000000"/>
                </a:solidFill>
              </a:rPr>
              <a:pPr>
                <a:defRPr/>
              </a:pPr>
              <a:t>2017/4/13</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9AC65F-10F9-46DD-BE9C-E66049845BCE}"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181249006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fld id="{CB89857C-5ACC-4183-978F-41D69F475289}" type="datetime1">
              <a:rPr lang="ja-JP" altLang="en-US" smtClean="0">
                <a:solidFill>
                  <a:srgbClr val="000000"/>
                </a:solidFill>
              </a:rPr>
              <a:pPr>
                <a:defRPr/>
              </a:pPr>
              <a:t>2017/4/13</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2F82230-C4B8-4EBB-87E3-E6A01B8EED4D}"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154425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14"/>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fld id="{8487B4DA-A4A6-4509-8C2C-BA4727AD4E0B}" type="datetime1">
              <a:rPr lang="ja-JP" altLang="en-US" smtClean="0">
                <a:solidFill>
                  <a:srgbClr val="000000"/>
                </a:solidFill>
              </a:rPr>
              <a:pPr>
                <a:defRPr/>
              </a:pPr>
              <a:t>2017/4/13</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35B4899-F6E0-4855-9A29-29052019568E}"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52964944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fld id="{866B8325-A2E5-40BB-BCAA-4F3625E317C4}" type="datetime1">
              <a:rPr lang="ja-JP" altLang="en-US" smtClean="0">
                <a:solidFill>
                  <a:srgbClr val="000000"/>
                </a:solidFill>
              </a:rPr>
              <a:pPr>
                <a:defRPr/>
              </a:pPr>
              <a:t>2017/4/13</a:t>
            </a:fld>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C7F7D1E-3DE3-418E-A60C-A309D499C6AB}"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25728958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fld id="{BDD51407-BBE1-4E7A-BF86-6873ACBC4D8F}" type="datetime1">
              <a:rPr lang="ja-JP" altLang="en-US" smtClean="0">
                <a:solidFill>
                  <a:srgbClr val="000000"/>
                </a:solidFill>
              </a:rPr>
              <a:pPr>
                <a:defRPr/>
              </a:pPr>
              <a:t>2017/4/13</a:t>
            </a:fld>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AEB52BA-A19A-4B7F-A4E3-A0E6F6F28253}"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2093969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bg>
      <p:bgRef idx="1001">
        <a:schemeClr val="bg2"/>
      </p:bgRef>
    </p:bg>
    <p:spTree>
      <p:nvGrpSpPr>
        <p:cNvPr id="1" name=""/>
        <p:cNvGrpSpPr/>
        <p:nvPr/>
      </p:nvGrpSpPr>
      <p:grpSpPr>
        <a:xfrm>
          <a:off x="0" y="0"/>
          <a:ext cx="0" cy="0"/>
          <a:chOff x="0" y="0"/>
          <a:chExt cx="0" cy="0"/>
        </a:xfrm>
      </p:grpSpPr>
      <p:sp>
        <p:nvSpPr>
          <p:cNvPr id="7" name="正方形/長方形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正方形/長方形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正方形/長方形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正方形/長方形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正方形/長方形 10"/>
          <p:cNvSpPr>
            <a:spLocks noChangeArrowheads="1"/>
          </p:cNvSpPr>
          <p:nvPr/>
        </p:nvSpPr>
        <p:spPr bwMode="auto">
          <a:xfrm>
            <a:off x="146304" y="6391670"/>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正方形/長方形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直線コネクタ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円/楕円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円/楕円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スライド番号プレースホルダー 5"/>
          <p:cNvSpPr>
            <a:spLocks noGrp="1"/>
          </p:cNvSpPr>
          <p:nvPr>
            <p:ph type="sldNum" sz="quarter" idx="12"/>
          </p:nvPr>
        </p:nvSpPr>
        <p:spPr>
          <a:xfrm>
            <a:off x="6915912" y="3009915"/>
            <a:ext cx="457200" cy="441325"/>
          </a:xfrm>
        </p:spPr>
        <p:txBody>
          <a:bodyPr/>
          <a:lstStyle/>
          <a:p>
            <a:fld id="{98EEAE18-9C77-423B-8620-B503921A28E7}" type="slidenum">
              <a:rPr kumimoji="1" lang="ja-JP" altLang="en-US" smtClean="0"/>
              <a:pPr/>
              <a:t>&lt;#&gt;</a:t>
            </a:fld>
            <a:endParaRPr kumimoji="1" lang="ja-JP" altLang="en-US"/>
          </a:p>
        </p:txBody>
      </p:sp>
      <p:sp>
        <p:nvSpPr>
          <p:cNvPr id="3" name="縦書きテキスト プレースホルダー 2"/>
          <p:cNvSpPr>
            <a:spLocks noGrp="1"/>
          </p:cNvSpPr>
          <p:nvPr>
            <p:ph type="body" orient="vert" idx="1"/>
          </p:nvPr>
        </p:nvSpPr>
        <p:spPr>
          <a:xfrm>
            <a:off x="304800" y="304800"/>
            <a:ext cx="6553200" cy="5821366"/>
          </a:xfr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359991D4-0F4A-413A-AEF5-67AEE9AA4615}" type="datetime1">
              <a:rPr kumimoji="1" lang="ja-JP" altLang="en-US" smtClean="0"/>
              <a:pPr/>
              <a:t>2017/4/13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2" name="縦書きタイトル 1"/>
          <p:cNvSpPr>
            <a:spLocks noGrp="1"/>
          </p:cNvSpPr>
          <p:nvPr>
            <p:ph type="title" orient="vert"/>
          </p:nvPr>
        </p:nvSpPr>
        <p:spPr>
          <a:xfrm>
            <a:off x="7391400" y="304801"/>
            <a:ext cx="1447800" cy="5851525"/>
          </a:xfrm>
        </p:spPr>
        <p:txBody>
          <a:bodyPr vert="eaVert"/>
          <a:lstStyle/>
          <a:p>
            <a:r>
              <a:rPr kumimoji="0" lang="ja-JP" altLang="en-US" smtClean="0"/>
              <a:t>マスター タイトルの書式設定</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fld id="{0961D399-E97D-41F1-B8A0-29A62D14CF91}" type="datetime1">
              <a:rPr lang="ja-JP" altLang="en-US" smtClean="0">
                <a:solidFill>
                  <a:srgbClr val="000000"/>
                </a:solidFill>
              </a:rPr>
              <a:pPr>
                <a:defRPr/>
              </a:pPr>
              <a:t>2017/4/13</a:t>
            </a:fld>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1F494C3-4C22-4B35-B193-530399587522}"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394171781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58ED0E6-1B02-4F4C-AABC-825350417A8E}" type="datetime1">
              <a:rPr lang="ja-JP" altLang="en-US" smtClean="0">
                <a:solidFill>
                  <a:srgbClr val="000000"/>
                </a:solidFill>
              </a:rPr>
              <a:pPr>
                <a:defRPr/>
              </a:pPr>
              <a:t>2017/4/13</a:t>
            </a:fld>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ABAB852-7F8E-41C0-A655-94E4273A255C}"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110900475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334A02B9-BDFC-4756-B55C-E389EBC57FAB}" type="datetime1">
              <a:rPr lang="ja-JP" altLang="en-US" smtClean="0">
                <a:solidFill>
                  <a:srgbClr val="000000"/>
                </a:solidFill>
              </a:rPr>
              <a:pPr>
                <a:defRPr/>
              </a:pPr>
              <a:t>2017/4/13</a:t>
            </a:fld>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075B1A4-9587-4996-9412-146B5C00242F}"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400801539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E1098759-3747-4E03-A29C-948E87E8AAEB}" type="datetime1">
              <a:rPr lang="ja-JP" altLang="en-US" smtClean="0">
                <a:solidFill>
                  <a:srgbClr val="000000"/>
                </a:solidFill>
              </a:rPr>
              <a:pPr>
                <a:defRPr/>
              </a:pPr>
              <a:t>2017/4/13</a:t>
            </a:fld>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B3095C5-D4F5-4FFB-A636-C7EC0D371ABC}"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3756722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fld id="{A0F1DA33-BE7C-4189-BBCD-20CB21B36FD9}" type="datetime1">
              <a:rPr lang="ja-JP" altLang="en-US" smtClean="0">
                <a:solidFill>
                  <a:srgbClr val="000000"/>
                </a:solidFill>
              </a:rPr>
              <a:pPr>
                <a:defRPr/>
              </a:pPr>
              <a:t>2017/4/13</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3809333-D802-454C-B24B-D318A0D5A8A3}"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15319311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9"/>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fld id="{69DE522D-9F80-4103-8A9B-CEE43FB3FD93}" type="datetime1">
              <a:rPr lang="ja-JP" altLang="en-US" smtClean="0">
                <a:solidFill>
                  <a:srgbClr val="000000"/>
                </a:solidFill>
              </a:rPr>
              <a:pPr>
                <a:defRPr/>
              </a:pPr>
              <a:t>2017/4/13</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02DCFB0-F467-46C0-99A1-23E831E1F4D4}"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120071767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57200" y="274639"/>
            <a:ext cx="8229600" cy="58515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fld id="{AA77AE0B-E516-48C1-8623-11569843AF69}" type="datetime1">
              <a:rPr lang="ja-JP" altLang="en-US" smtClean="0">
                <a:solidFill>
                  <a:srgbClr val="000000"/>
                </a:solidFill>
              </a:rPr>
              <a:pPr>
                <a:defRPr/>
              </a:pPr>
              <a:t>2017/4/13</a:t>
            </a:fld>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20E00DC-C4B1-46C4-89FA-C53B827955E6}"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168804205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69"/>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pPr>
              <a:defRPr/>
            </a:pPr>
            <a:fld id="{23BC4A9A-E1E2-49AD-B155-2C56D85D8BF9}" type="datetime1">
              <a:rPr lang="ja-JP" altLang="en-US" smtClean="0">
                <a:solidFill>
                  <a:prstClr val="black">
                    <a:tint val="75000"/>
                  </a:prstClr>
                </a:solidFill>
              </a:rPr>
              <a:pPr>
                <a:defRPr/>
              </a:pPr>
              <a:t>2017/4/13</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7E48C8D6-0E84-47F2-9F7D-D62EF97E6A9E}" type="slidenum">
              <a:rPr lang="ja-JP" altLang="en-US" smtClean="0">
                <a:solidFill>
                  <a:prstClr val="black">
                    <a:tint val="75000"/>
                  </a:prstClr>
                </a:solidFill>
              </a:rPr>
              <a:pPr>
                <a:def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236423182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pPr>
              <a:defRPr/>
            </a:pPr>
            <a:fld id="{F0909567-CF18-4C2F-8ED7-A68C7AA9E5F7}" type="datetime1">
              <a:rPr lang="ja-JP" altLang="en-US" smtClean="0">
                <a:solidFill>
                  <a:prstClr val="black">
                    <a:tint val="75000"/>
                  </a:prstClr>
                </a:solidFill>
              </a:rPr>
              <a:pPr>
                <a:defRPr/>
              </a:pPr>
              <a:t>2017/4/13</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BBD3EA46-478E-438D-A542-8B2E4D01A1BD}" type="slidenum">
              <a:rPr lang="ja-JP" altLang="en-US" smtClean="0">
                <a:solidFill>
                  <a:prstClr val="black">
                    <a:tint val="75000"/>
                  </a:prstClr>
                </a:solidFill>
              </a:rPr>
              <a:pPr>
                <a:def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88354815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44"/>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pPr>
              <a:defRPr/>
            </a:pPr>
            <a:fld id="{6F4C92A3-ED08-42A8-99E6-7399A8A3C2B3}" type="datetime1">
              <a:rPr lang="ja-JP" altLang="en-US" smtClean="0">
                <a:solidFill>
                  <a:prstClr val="black">
                    <a:tint val="75000"/>
                  </a:prstClr>
                </a:solidFill>
              </a:rPr>
              <a:pPr>
                <a:defRPr/>
              </a:pPr>
              <a:t>2017/4/13</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E5BB8B9B-C1A2-4898-9399-CD05678F622E}" type="slidenum">
              <a:rPr lang="ja-JP" altLang="en-US" smtClean="0">
                <a:solidFill>
                  <a:prstClr val="black">
                    <a:tint val="75000"/>
                  </a:prstClr>
                </a:solidFill>
              </a:rPr>
              <a:pPr>
                <a:def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534826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9"/>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fontAlgn="base">
              <a:spcBef>
                <a:spcPct val="20000"/>
              </a:spcBef>
              <a:spcAft>
                <a:spcPct val="0"/>
              </a:spcAft>
              <a:defRPr>
                <a:latin typeface="ＭＳ Ｐゴシック" charset="-128"/>
                <a:ea typeface="ＭＳ Ｐゴシック" charset="-128"/>
              </a:defRPr>
            </a:lvl1pPr>
          </a:lstStyle>
          <a:p>
            <a:pPr>
              <a:defRPr/>
            </a:pPr>
            <a:fld id="{7547EE03-79E9-472F-8EDA-B1ECC591A7AF}" type="datetime1">
              <a:rPr lang="ja-JP" altLang="en-US" smtClean="0"/>
              <a:pPr>
                <a:defRPr/>
              </a:pPr>
              <a:t>2017/4/13</a:t>
            </a:fld>
            <a:endParaRPr lang="ja-JP" altLang="en-US"/>
          </a:p>
        </p:txBody>
      </p:sp>
      <p:sp>
        <p:nvSpPr>
          <p:cNvPr id="5" name="フッター プレースホルダー 4"/>
          <p:cNvSpPr>
            <a:spLocks noGrp="1"/>
          </p:cNvSpPr>
          <p:nvPr>
            <p:ph type="ftr" sz="quarter" idx="11"/>
          </p:nvPr>
        </p:nvSpPr>
        <p:spPr/>
        <p:txBody>
          <a:bodyPr/>
          <a:lstStyle>
            <a:lvl1pPr fontAlgn="base">
              <a:spcBef>
                <a:spcPct val="20000"/>
              </a:spcBef>
              <a:spcAft>
                <a:spcPct val="0"/>
              </a:spcAft>
              <a:defRPr>
                <a:latin typeface="ＭＳ Ｐゴシック" charset="-128"/>
                <a:ea typeface="ＭＳ Ｐゴシック"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fontAlgn="base">
              <a:spcBef>
                <a:spcPct val="20000"/>
              </a:spcBef>
              <a:spcAft>
                <a:spcPct val="0"/>
              </a:spcAft>
              <a:defRPr>
                <a:latin typeface="ＭＳ Ｐゴシック" charset="-128"/>
                <a:ea typeface="ＭＳ Ｐゴシック" charset="-128"/>
              </a:defRPr>
            </a:lvl1pPr>
          </a:lstStyle>
          <a:p>
            <a:pPr>
              <a:defRPr/>
            </a:pPr>
            <a:fld id="{6F46D1F9-D17B-4CF6-9FB9-F0DA15D62B67}" type="slidenum">
              <a:rPr lang="ja-JP" altLang="en-US"/>
              <a:pPr>
                <a:defRPr/>
              </a:pPr>
              <a:t>&lt;#&gt;</a:t>
            </a:fld>
            <a:endParaRPr lang="ja-JP" altLang="en-US"/>
          </a:p>
        </p:txBody>
      </p:sp>
    </p:spTree>
    <p:extLst>
      <p:ext uri="{BB962C8B-B14F-4D97-AF65-F5344CB8AC3E}">
        <p14:creationId xmlns:p14="http://schemas.microsoft.com/office/powerpoint/2010/main" xmlns="" val="60559880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pPr>
              <a:defRPr/>
            </a:pPr>
            <a:fld id="{880522A3-D520-468A-9F62-BC0F97B73C6D}" type="datetime1">
              <a:rPr lang="ja-JP" altLang="en-US" smtClean="0">
                <a:solidFill>
                  <a:prstClr val="black">
                    <a:tint val="75000"/>
                  </a:prstClr>
                </a:solidFill>
              </a:rPr>
              <a:pPr>
                <a:defRPr/>
              </a:pPr>
              <a:t>2017/4/13</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A7BFE2B6-524C-41CF-9EDF-3B4997B38AEE}" type="slidenum">
              <a:rPr lang="ja-JP" altLang="en-US" smtClean="0">
                <a:solidFill>
                  <a:prstClr val="black">
                    <a:tint val="75000"/>
                  </a:prstClr>
                </a:solidFill>
              </a:rPr>
              <a:pPr>
                <a:def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87663978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pPr>
              <a:defRPr/>
            </a:pPr>
            <a:fld id="{AD9F54D8-8E41-4B8F-A75D-57D1D96042B0}" type="datetime1">
              <a:rPr lang="ja-JP" altLang="en-US" smtClean="0">
                <a:solidFill>
                  <a:prstClr val="black">
                    <a:tint val="75000"/>
                  </a:prstClr>
                </a:solidFill>
              </a:rPr>
              <a:pPr>
                <a:defRPr/>
              </a:pPr>
              <a:t>2017/4/13</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pPr>
              <a:defRPr/>
            </a:pPr>
            <a:fld id="{151D0DDE-8862-46F8-9C77-F1128DC73D39}" type="slidenum">
              <a:rPr lang="ja-JP" altLang="en-US" smtClean="0">
                <a:solidFill>
                  <a:prstClr val="black">
                    <a:tint val="75000"/>
                  </a:prstClr>
                </a:solidFill>
              </a:rPr>
              <a:pPr>
                <a:def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53473679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pPr>
              <a:defRPr/>
            </a:pPr>
            <a:fld id="{99729241-393D-4B17-8670-4C11B00FF590}" type="datetime1">
              <a:rPr lang="ja-JP" altLang="en-US" smtClean="0">
                <a:solidFill>
                  <a:prstClr val="black">
                    <a:tint val="75000"/>
                  </a:prstClr>
                </a:solidFill>
              </a:rPr>
              <a:pPr>
                <a:defRPr/>
              </a:pPr>
              <a:t>2017/4/13</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pPr>
              <a:defRPr/>
            </a:pPr>
            <a:fld id="{8B780576-EA30-4D96-93E8-F160F42A56DB}" type="slidenum">
              <a:rPr lang="ja-JP" altLang="en-US" smtClean="0">
                <a:solidFill>
                  <a:prstClr val="black">
                    <a:tint val="75000"/>
                  </a:prstClr>
                </a:solidFill>
              </a:rPr>
              <a:pPr>
                <a:def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16163101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pPr>
              <a:defRPr/>
            </a:pPr>
            <a:fld id="{C829C6D7-5F1D-4D4E-A517-CFC80619D30E}" type="datetime1">
              <a:rPr lang="ja-JP" altLang="en-US" smtClean="0">
                <a:solidFill>
                  <a:prstClr val="black">
                    <a:tint val="75000"/>
                  </a:prstClr>
                </a:solidFill>
              </a:rPr>
              <a:pPr>
                <a:defRPr/>
              </a:pPr>
              <a:t>2017/4/13</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pPr>
              <a:defRPr/>
            </a:pPr>
            <a:fld id="{DAB820D2-88A8-4685-BEAF-DC4CD50082FD}" type="slidenum">
              <a:rPr lang="ja-JP" altLang="en-US" smtClean="0">
                <a:solidFill>
                  <a:prstClr val="black">
                    <a:tint val="75000"/>
                  </a:prstClr>
                </a:solidFill>
              </a:rPr>
              <a:pPr>
                <a:def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75607136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pPr>
              <a:defRPr/>
            </a:pPr>
            <a:fld id="{E57703BC-8B3D-46A7-B82A-3EAB88FE755A}" type="datetime1">
              <a:rPr lang="ja-JP" altLang="en-US" smtClean="0">
                <a:solidFill>
                  <a:prstClr val="black">
                    <a:tint val="75000"/>
                  </a:prstClr>
                </a:solidFill>
              </a:rPr>
              <a:pPr>
                <a:defRPr/>
              </a:pPr>
              <a:t>2017/4/13</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657CEEB0-E7AA-4455-8D73-6B7BCB12DA52}" type="slidenum">
              <a:rPr lang="ja-JP" altLang="en-US" smtClean="0">
                <a:solidFill>
                  <a:prstClr val="black">
                    <a:tint val="75000"/>
                  </a:prstClr>
                </a:solidFill>
              </a:rPr>
              <a:pPr>
                <a:def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262221699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pPr>
              <a:defRPr/>
            </a:pPr>
            <a:fld id="{8D5474C1-138F-4AD0-BD8C-54CA371AB798}" type="datetime1">
              <a:rPr lang="ja-JP" altLang="en-US" smtClean="0">
                <a:solidFill>
                  <a:prstClr val="black">
                    <a:tint val="75000"/>
                  </a:prstClr>
                </a:solidFill>
              </a:rPr>
              <a:pPr>
                <a:defRPr/>
              </a:pPr>
              <a:t>2017/4/13</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82F6D379-1FE0-451B-BB20-A8F0DBFCDA94}" type="slidenum">
              <a:rPr lang="ja-JP" altLang="en-US" smtClean="0">
                <a:solidFill>
                  <a:prstClr val="black">
                    <a:tint val="75000"/>
                  </a:prstClr>
                </a:solidFill>
              </a:rPr>
              <a:pPr>
                <a:def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78856161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pPr>
              <a:defRPr/>
            </a:pPr>
            <a:fld id="{C1580E2E-F969-405E-8464-B4B8A444B3C8}" type="datetime1">
              <a:rPr lang="ja-JP" altLang="en-US" smtClean="0">
                <a:solidFill>
                  <a:prstClr val="black">
                    <a:tint val="75000"/>
                  </a:prstClr>
                </a:solidFill>
              </a:rPr>
              <a:pPr>
                <a:defRPr/>
              </a:pPr>
              <a:t>2017/4/13</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BBC4F8FA-6D24-4D8B-B549-FBBFF6A090F3}" type="slidenum">
              <a:rPr lang="ja-JP" altLang="en-US" smtClean="0">
                <a:solidFill>
                  <a:prstClr val="black">
                    <a:tint val="75000"/>
                  </a:prstClr>
                </a:solidFill>
              </a:rPr>
              <a:pPr>
                <a:def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266652287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9"/>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pPr>
              <a:defRPr/>
            </a:pPr>
            <a:fld id="{ECF8E30D-1994-433B-83F3-E16FF71525B3}" type="datetime1">
              <a:rPr lang="ja-JP" altLang="en-US" smtClean="0">
                <a:solidFill>
                  <a:prstClr val="black">
                    <a:tint val="75000"/>
                  </a:prstClr>
                </a:solidFill>
              </a:rPr>
              <a:pPr>
                <a:defRPr/>
              </a:pPr>
              <a:t>2017/4/13</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74152CA1-A2EB-44A7-804C-07411EB58102}" type="slidenum">
              <a:rPr lang="ja-JP" altLang="en-US" smtClean="0">
                <a:solidFill>
                  <a:prstClr val="black">
                    <a:tint val="75000"/>
                  </a:prstClr>
                </a:solidFill>
              </a:rPr>
              <a:pPr>
                <a:def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291471889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49"/>
            <a:ext cx="82296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日付プレースホルダ 2"/>
          <p:cNvSpPr>
            <a:spLocks noGrp="1"/>
          </p:cNvSpPr>
          <p:nvPr>
            <p:ph type="dt" sz="half" idx="10"/>
          </p:nvPr>
        </p:nvSpPr>
        <p:spPr>
          <a:xfrm>
            <a:off x="457200" y="6245225"/>
            <a:ext cx="2133600" cy="476250"/>
          </a:xfrm>
        </p:spPr>
        <p:txBody>
          <a:bodyPr/>
          <a:lstStyle>
            <a:lvl1pPr>
              <a:defRPr/>
            </a:lvl1pPr>
          </a:lstStyle>
          <a:p>
            <a:pPr>
              <a:defRPr/>
            </a:pPr>
            <a:fld id="{1F518BCB-F809-40D2-8A1E-E258837FAB41}" type="datetime1">
              <a:rPr lang="ja-JP" altLang="en-US" smtClean="0">
                <a:solidFill>
                  <a:prstClr val="black">
                    <a:tint val="75000"/>
                  </a:prstClr>
                </a:solidFill>
              </a:rPr>
              <a:pPr>
                <a:defRPr/>
              </a:pPr>
              <a:t>2017/4/13</a:t>
            </a:fld>
            <a:endParaRPr lang="en-US" altLang="ja-JP">
              <a:solidFill>
                <a:prstClr val="black">
                  <a:tint val="75000"/>
                </a:prstClr>
              </a:solidFill>
            </a:endParaRPr>
          </a:p>
        </p:txBody>
      </p:sp>
      <p:sp>
        <p:nvSpPr>
          <p:cNvPr id="4" name="フッター プレースホルダ 3"/>
          <p:cNvSpPr>
            <a:spLocks noGrp="1"/>
          </p:cNvSpPr>
          <p:nvPr>
            <p:ph type="ftr" sz="quarter" idx="11"/>
          </p:nvPr>
        </p:nvSpPr>
        <p:spPr>
          <a:xfrm>
            <a:off x="3124200" y="6245225"/>
            <a:ext cx="2895600" cy="476250"/>
          </a:xfrm>
        </p:spPr>
        <p:txBody>
          <a:bodyPr/>
          <a:lstStyle>
            <a:lvl1pPr>
              <a:defRPr/>
            </a:lvl1pPr>
          </a:lstStyle>
          <a:p>
            <a:pPr>
              <a:defRPr/>
            </a:pPr>
            <a:endParaRPr lang="en-US" altLang="ja-JP">
              <a:solidFill>
                <a:prstClr val="black">
                  <a:tint val="75000"/>
                </a:prstClr>
              </a:solidFill>
            </a:endParaRPr>
          </a:p>
        </p:txBody>
      </p:sp>
      <p:sp>
        <p:nvSpPr>
          <p:cNvPr id="5" name="スライド番号プレースホルダ 4"/>
          <p:cNvSpPr>
            <a:spLocks noGrp="1"/>
          </p:cNvSpPr>
          <p:nvPr>
            <p:ph type="sldNum" sz="quarter" idx="12"/>
          </p:nvPr>
        </p:nvSpPr>
        <p:spPr>
          <a:xfrm>
            <a:off x="7024756" y="6597352"/>
            <a:ext cx="2133600" cy="476250"/>
          </a:xfrm>
        </p:spPr>
        <p:txBody>
          <a:bodyPr/>
          <a:lstStyle>
            <a:lvl1pPr>
              <a:defRPr/>
            </a:lvl1pPr>
          </a:lstStyle>
          <a:p>
            <a:pPr>
              <a:defRPr/>
            </a:pPr>
            <a:fld id="{A711CCB1-9510-45B4-AC47-B12DC3C129B2}" type="slidenum">
              <a:rPr lang="en-US" altLang="ja-JP">
                <a:solidFill>
                  <a:prstClr val="black">
                    <a:tint val="75000"/>
                  </a:prstClr>
                </a:solidFill>
              </a:rPr>
              <a:pPr>
                <a:defRPr/>
              </a:pPr>
              <a:t>&lt;#&gt;</a:t>
            </a:fld>
            <a:endParaRPr lang="en-US" altLang="ja-JP">
              <a:solidFill>
                <a:prstClr val="black">
                  <a:tint val="75000"/>
                </a:prstClr>
              </a:solidFill>
            </a:endParaRPr>
          </a:p>
        </p:txBody>
      </p:sp>
    </p:spTree>
    <p:extLst>
      <p:ext uri="{BB962C8B-B14F-4D97-AF65-F5344CB8AC3E}">
        <p14:creationId xmlns:p14="http://schemas.microsoft.com/office/powerpoint/2010/main" xmlns="" val="354830141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9"/>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B2A3B1A4-D1FE-481F-BD69-6E555160FBF2}" type="slidenum">
              <a:rPr lang="en-US" altLang="ja-JP">
                <a:solidFill>
                  <a:srgbClr val="000000"/>
                </a:solidFill>
              </a:rPr>
              <a:pPr/>
              <a:t>&lt;#&gt;</a:t>
            </a:fld>
            <a:endParaRPr lang="en-US" altLang="ja-JP">
              <a:solidFill>
                <a:srgbClr val="000000"/>
              </a:solidFill>
            </a:endParaRPr>
          </a:p>
        </p:txBody>
      </p:sp>
    </p:spTree>
    <p:extLst>
      <p:ext uri="{BB962C8B-B14F-4D97-AF65-F5344CB8AC3E}">
        <p14:creationId xmlns:p14="http://schemas.microsoft.com/office/powerpoint/2010/main" xmlns="" val="23208262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fontAlgn="base">
              <a:spcBef>
                <a:spcPct val="20000"/>
              </a:spcBef>
              <a:spcAft>
                <a:spcPct val="0"/>
              </a:spcAft>
              <a:defRPr>
                <a:latin typeface="ＭＳ Ｐゴシック" charset="-128"/>
                <a:ea typeface="ＭＳ Ｐゴシック" charset="-128"/>
              </a:defRPr>
            </a:lvl1pPr>
          </a:lstStyle>
          <a:p>
            <a:pPr>
              <a:defRPr/>
            </a:pPr>
            <a:fld id="{54E58911-7A1B-4AA2-8183-EEB7A26D2BAA}" type="datetime1">
              <a:rPr lang="ja-JP" altLang="en-US" smtClean="0"/>
              <a:pPr>
                <a:defRPr/>
              </a:pPr>
              <a:t>2017/4/13</a:t>
            </a:fld>
            <a:endParaRPr lang="ja-JP" altLang="en-US"/>
          </a:p>
        </p:txBody>
      </p:sp>
      <p:sp>
        <p:nvSpPr>
          <p:cNvPr id="5" name="フッター プレースホルダー 4"/>
          <p:cNvSpPr>
            <a:spLocks noGrp="1"/>
          </p:cNvSpPr>
          <p:nvPr>
            <p:ph type="ftr" sz="quarter" idx="11"/>
          </p:nvPr>
        </p:nvSpPr>
        <p:spPr/>
        <p:txBody>
          <a:bodyPr/>
          <a:lstStyle>
            <a:lvl1pPr fontAlgn="base">
              <a:spcBef>
                <a:spcPct val="20000"/>
              </a:spcBef>
              <a:spcAft>
                <a:spcPct val="0"/>
              </a:spcAft>
              <a:defRPr>
                <a:latin typeface="ＭＳ Ｐゴシック" charset="-128"/>
                <a:ea typeface="ＭＳ Ｐゴシック"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fontAlgn="base">
              <a:spcBef>
                <a:spcPct val="20000"/>
              </a:spcBef>
              <a:spcAft>
                <a:spcPct val="0"/>
              </a:spcAft>
              <a:defRPr>
                <a:latin typeface="ＭＳ Ｐゴシック" charset="-128"/>
                <a:ea typeface="ＭＳ Ｐゴシック" charset="-128"/>
              </a:defRPr>
            </a:lvl1pPr>
          </a:lstStyle>
          <a:p>
            <a:pPr>
              <a:defRPr/>
            </a:pPr>
            <a:fld id="{551E7ABD-BD1B-47C1-97B8-77C2C9CADD02}" type="slidenum">
              <a:rPr lang="ja-JP" altLang="en-US"/>
              <a:pPr>
                <a:defRPr/>
              </a:pPr>
              <a:t>&lt;#&gt;</a:t>
            </a:fld>
            <a:endParaRPr lang="ja-JP" altLang="en-US"/>
          </a:p>
        </p:txBody>
      </p:sp>
    </p:spTree>
    <p:extLst>
      <p:ext uri="{BB962C8B-B14F-4D97-AF65-F5344CB8AC3E}">
        <p14:creationId xmlns:p14="http://schemas.microsoft.com/office/powerpoint/2010/main" xmlns="" val="357371795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2172EEB1-F6B3-4F6D-8CA5-358141E64095}" type="slidenum">
              <a:rPr lang="en-US" altLang="ja-JP">
                <a:solidFill>
                  <a:srgbClr val="000000"/>
                </a:solidFill>
              </a:rPr>
              <a:pPr/>
              <a:t>&lt;#&gt;</a:t>
            </a:fld>
            <a:endParaRPr lang="en-US" altLang="ja-JP">
              <a:solidFill>
                <a:srgbClr val="000000"/>
              </a:solidFill>
            </a:endParaRPr>
          </a:p>
        </p:txBody>
      </p:sp>
    </p:spTree>
    <p:extLst>
      <p:ext uri="{BB962C8B-B14F-4D97-AF65-F5344CB8AC3E}">
        <p14:creationId xmlns:p14="http://schemas.microsoft.com/office/powerpoint/2010/main" xmlns="" val="348694011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14"/>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4634D30B-2B4E-40E3-9C90-96A121BAE573}" type="slidenum">
              <a:rPr lang="en-US" altLang="ja-JP">
                <a:solidFill>
                  <a:srgbClr val="000000"/>
                </a:solidFill>
              </a:rPr>
              <a:pPr/>
              <a:t>&lt;#&gt;</a:t>
            </a:fld>
            <a:endParaRPr lang="en-US" altLang="ja-JP">
              <a:solidFill>
                <a:srgbClr val="000000"/>
              </a:solidFill>
            </a:endParaRPr>
          </a:p>
        </p:txBody>
      </p:sp>
    </p:spTree>
    <p:extLst>
      <p:ext uri="{BB962C8B-B14F-4D97-AF65-F5344CB8AC3E}">
        <p14:creationId xmlns:p14="http://schemas.microsoft.com/office/powerpoint/2010/main" xmlns="" val="408519055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a:defRPr/>
            </a:lvl1pPr>
          </a:lstStyle>
          <a:p>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a:lvl1pPr>
          </a:lstStyle>
          <a:p>
            <a:fld id="{FD2E00A8-3B33-46AF-B3E7-8DE61D0D8F48}" type="slidenum">
              <a:rPr lang="en-US" altLang="ja-JP">
                <a:solidFill>
                  <a:srgbClr val="000000"/>
                </a:solidFill>
              </a:rPr>
              <a:pPr/>
              <a:t>&lt;#&gt;</a:t>
            </a:fld>
            <a:endParaRPr lang="en-US" altLang="ja-JP">
              <a:solidFill>
                <a:srgbClr val="000000"/>
              </a:solidFill>
            </a:endParaRPr>
          </a:p>
        </p:txBody>
      </p:sp>
    </p:spTree>
    <p:extLst>
      <p:ext uri="{BB962C8B-B14F-4D97-AF65-F5344CB8AC3E}">
        <p14:creationId xmlns:p14="http://schemas.microsoft.com/office/powerpoint/2010/main" xmlns="" val="29331769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a:defRPr/>
            </a:lvl1pPr>
          </a:lstStyle>
          <a:p>
            <a:endParaRPr lang="en-US" altLang="ja-JP">
              <a:solidFill>
                <a:srgbClr val="000000"/>
              </a:solidFill>
            </a:endParaRPr>
          </a:p>
        </p:txBody>
      </p:sp>
      <p:sp>
        <p:nvSpPr>
          <p:cNvPr id="8" name="フッター プレースホルダー 7"/>
          <p:cNvSpPr>
            <a:spLocks noGrp="1"/>
          </p:cNvSpPr>
          <p:nvPr>
            <p:ph type="ftr" sz="quarter" idx="11"/>
          </p:nvPr>
        </p:nvSpPr>
        <p:spPr/>
        <p:txBody>
          <a:bodyPr/>
          <a:lstStyle>
            <a:lvl1pPr>
              <a:defRPr/>
            </a:lvl1pPr>
          </a:lstStyle>
          <a:p>
            <a:endParaRPr lang="en-US" altLang="ja-JP">
              <a:solidFill>
                <a:srgbClr val="000000"/>
              </a:solidFill>
            </a:endParaRPr>
          </a:p>
        </p:txBody>
      </p:sp>
      <p:sp>
        <p:nvSpPr>
          <p:cNvPr id="9" name="スライド番号プレースホルダー 8"/>
          <p:cNvSpPr>
            <a:spLocks noGrp="1"/>
          </p:cNvSpPr>
          <p:nvPr>
            <p:ph type="sldNum" sz="quarter" idx="12"/>
          </p:nvPr>
        </p:nvSpPr>
        <p:spPr/>
        <p:txBody>
          <a:bodyPr/>
          <a:lstStyle>
            <a:lvl1pPr>
              <a:defRPr/>
            </a:lvl1pPr>
          </a:lstStyle>
          <a:p>
            <a:fld id="{220D49C8-0625-4241-BAFF-8588A97180E9}" type="slidenum">
              <a:rPr lang="en-US" altLang="ja-JP">
                <a:solidFill>
                  <a:srgbClr val="000000"/>
                </a:solidFill>
              </a:rPr>
              <a:pPr/>
              <a:t>&lt;#&gt;</a:t>
            </a:fld>
            <a:endParaRPr lang="en-US" altLang="ja-JP">
              <a:solidFill>
                <a:srgbClr val="000000"/>
              </a:solidFill>
            </a:endParaRPr>
          </a:p>
        </p:txBody>
      </p:sp>
    </p:spTree>
    <p:extLst>
      <p:ext uri="{BB962C8B-B14F-4D97-AF65-F5344CB8AC3E}">
        <p14:creationId xmlns:p14="http://schemas.microsoft.com/office/powerpoint/2010/main" xmlns="" val="237998209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a:defRPr/>
            </a:lvl1pPr>
          </a:lstStyle>
          <a:p>
            <a:endParaRPr lang="en-US" altLang="ja-JP">
              <a:solidFill>
                <a:srgbClr val="000000"/>
              </a:solidFill>
            </a:endParaRPr>
          </a:p>
        </p:txBody>
      </p:sp>
      <p:sp>
        <p:nvSpPr>
          <p:cNvPr id="4" name="フッター プレースホルダー 3"/>
          <p:cNvSpPr>
            <a:spLocks noGrp="1"/>
          </p:cNvSpPr>
          <p:nvPr>
            <p:ph type="ftr" sz="quarter" idx="11"/>
          </p:nvPr>
        </p:nvSpPr>
        <p:spPr/>
        <p:txBody>
          <a:bodyPr/>
          <a:lstStyle>
            <a:lvl1pPr>
              <a:defRPr/>
            </a:lvl1pPr>
          </a:lstStyle>
          <a:p>
            <a:endParaRPr lang="en-US" altLang="ja-JP">
              <a:solidFill>
                <a:srgbClr val="000000"/>
              </a:solidFill>
            </a:endParaRPr>
          </a:p>
        </p:txBody>
      </p:sp>
      <p:sp>
        <p:nvSpPr>
          <p:cNvPr id="5" name="スライド番号プレースホルダー 4"/>
          <p:cNvSpPr>
            <a:spLocks noGrp="1"/>
          </p:cNvSpPr>
          <p:nvPr>
            <p:ph type="sldNum" sz="quarter" idx="12"/>
          </p:nvPr>
        </p:nvSpPr>
        <p:spPr/>
        <p:txBody>
          <a:bodyPr/>
          <a:lstStyle>
            <a:lvl1pPr>
              <a:defRPr/>
            </a:lvl1pPr>
          </a:lstStyle>
          <a:p>
            <a:fld id="{D239A7EA-79FB-469C-AFE7-65DD7D553D08}" type="slidenum">
              <a:rPr lang="en-US" altLang="ja-JP">
                <a:solidFill>
                  <a:srgbClr val="000000"/>
                </a:solidFill>
              </a:rPr>
              <a:pPr/>
              <a:t>&lt;#&gt;</a:t>
            </a:fld>
            <a:endParaRPr lang="en-US" altLang="ja-JP">
              <a:solidFill>
                <a:srgbClr val="000000"/>
              </a:solidFill>
            </a:endParaRPr>
          </a:p>
        </p:txBody>
      </p:sp>
    </p:spTree>
    <p:extLst>
      <p:ext uri="{BB962C8B-B14F-4D97-AF65-F5344CB8AC3E}">
        <p14:creationId xmlns:p14="http://schemas.microsoft.com/office/powerpoint/2010/main" xmlns="" val="131229890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endParaRPr lang="en-US" altLang="ja-JP">
              <a:solidFill>
                <a:srgbClr val="000000"/>
              </a:solidFill>
            </a:endParaRPr>
          </a:p>
        </p:txBody>
      </p:sp>
      <p:sp>
        <p:nvSpPr>
          <p:cNvPr id="3" name="フッター プレースホルダー 2"/>
          <p:cNvSpPr>
            <a:spLocks noGrp="1"/>
          </p:cNvSpPr>
          <p:nvPr>
            <p:ph type="ftr" sz="quarter" idx="11"/>
          </p:nvPr>
        </p:nvSpPr>
        <p:spPr/>
        <p:txBody>
          <a:bodyPr/>
          <a:lstStyle>
            <a:lvl1pPr>
              <a:defRPr/>
            </a:lvl1pPr>
          </a:lstStyle>
          <a:p>
            <a:endParaRPr lang="en-US" altLang="ja-JP">
              <a:solidFill>
                <a:srgbClr val="000000"/>
              </a:solidFill>
            </a:endParaRPr>
          </a:p>
        </p:txBody>
      </p:sp>
      <p:sp>
        <p:nvSpPr>
          <p:cNvPr id="4" name="スライド番号プレースホルダー 3"/>
          <p:cNvSpPr>
            <a:spLocks noGrp="1"/>
          </p:cNvSpPr>
          <p:nvPr>
            <p:ph type="sldNum" sz="quarter" idx="12"/>
          </p:nvPr>
        </p:nvSpPr>
        <p:spPr/>
        <p:txBody>
          <a:bodyPr/>
          <a:lstStyle>
            <a:lvl1pPr>
              <a:defRPr/>
            </a:lvl1pPr>
          </a:lstStyle>
          <a:p>
            <a:fld id="{58A5AC82-C6F1-43D8-9169-3E631CD7903D}" type="slidenum">
              <a:rPr lang="en-US" altLang="ja-JP">
                <a:solidFill>
                  <a:srgbClr val="000000"/>
                </a:solidFill>
              </a:rPr>
              <a:pPr/>
              <a:t>&lt;#&gt;</a:t>
            </a:fld>
            <a:endParaRPr lang="en-US" altLang="ja-JP">
              <a:solidFill>
                <a:srgbClr val="000000"/>
              </a:solidFill>
            </a:endParaRPr>
          </a:p>
        </p:txBody>
      </p:sp>
    </p:spTree>
    <p:extLst>
      <p:ext uri="{BB962C8B-B14F-4D97-AF65-F5344CB8AC3E}">
        <p14:creationId xmlns:p14="http://schemas.microsoft.com/office/powerpoint/2010/main" xmlns="" val="10027823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a:lvl1pPr>
          </a:lstStyle>
          <a:p>
            <a:fld id="{B3DDF78C-27C2-4784-AD16-D71893BB4006}" type="slidenum">
              <a:rPr lang="en-US" altLang="ja-JP">
                <a:solidFill>
                  <a:srgbClr val="000000"/>
                </a:solidFill>
              </a:rPr>
              <a:pPr/>
              <a:t>&lt;#&gt;</a:t>
            </a:fld>
            <a:endParaRPr lang="en-US" altLang="ja-JP">
              <a:solidFill>
                <a:srgbClr val="000000"/>
              </a:solidFill>
            </a:endParaRPr>
          </a:p>
        </p:txBody>
      </p:sp>
    </p:spTree>
    <p:extLst>
      <p:ext uri="{BB962C8B-B14F-4D97-AF65-F5344CB8AC3E}">
        <p14:creationId xmlns:p14="http://schemas.microsoft.com/office/powerpoint/2010/main" xmlns="" val="278595532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a:lvl1pPr>
          </a:lstStyle>
          <a:p>
            <a:fld id="{46470F77-9E65-46E3-ABED-38216E10976C}" type="slidenum">
              <a:rPr lang="en-US" altLang="ja-JP">
                <a:solidFill>
                  <a:srgbClr val="000000"/>
                </a:solidFill>
              </a:rPr>
              <a:pPr/>
              <a:t>&lt;#&gt;</a:t>
            </a:fld>
            <a:endParaRPr lang="en-US" altLang="ja-JP">
              <a:solidFill>
                <a:srgbClr val="000000"/>
              </a:solidFill>
            </a:endParaRPr>
          </a:p>
        </p:txBody>
      </p:sp>
    </p:spTree>
    <p:extLst>
      <p:ext uri="{BB962C8B-B14F-4D97-AF65-F5344CB8AC3E}">
        <p14:creationId xmlns:p14="http://schemas.microsoft.com/office/powerpoint/2010/main" xmlns="" val="25010333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5FA825EB-F896-4CF9-94FF-1750E8C8B184}" type="slidenum">
              <a:rPr lang="en-US" altLang="ja-JP">
                <a:solidFill>
                  <a:srgbClr val="000000"/>
                </a:solidFill>
              </a:rPr>
              <a:pPr/>
              <a:t>&lt;#&gt;</a:t>
            </a:fld>
            <a:endParaRPr lang="en-US" altLang="ja-JP">
              <a:solidFill>
                <a:srgbClr val="000000"/>
              </a:solidFill>
            </a:endParaRPr>
          </a:p>
        </p:txBody>
      </p:sp>
    </p:spTree>
    <p:extLst>
      <p:ext uri="{BB962C8B-B14F-4D97-AF65-F5344CB8AC3E}">
        <p14:creationId xmlns:p14="http://schemas.microsoft.com/office/powerpoint/2010/main" xmlns="" val="66343357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9"/>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41D42792-FE9C-4DBB-9A39-C009B66CBE86}" type="slidenum">
              <a:rPr lang="en-US" altLang="ja-JP">
                <a:solidFill>
                  <a:srgbClr val="000000"/>
                </a:solidFill>
              </a:rPr>
              <a:pPr/>
              <a:t>&lt;#&gt;</a:t>
            </a:fld>
            <a:endParaRPr lang="en-US" altLang="ja-JP">
              <a:solidFill>
                <a:srgbClr val="000000"/>
              </a:solidFill>
            </a:endParaRPr>
          </a:p>
        </p:txBody>
      </p:sp>
    </p:spTree>
    <p:extLst>
      <p:ext uri="{BB962C8B-B14F-4D97-AF65-F5344CB8AC3E}">
        <p14:creationId xmlns:p14="http://schemas.microsoft.com/office/powerpoint/2010/main" xmlns="" val="36278049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14"/>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fontAlgn="base">
              <a:spcBef>
                <a:spcPct val="20000"/>
              </a:spcBef>
              <a:spcAft>
                <a:spcPct val="0"/>
              </a:spcAft>
              <a:defRPr>
                <a:latin typeface="ＭＳ Ｐゴシック" charset="-128"/>
                <a:ea typeface="ＭＳ Ｐゴシック" charset="-128"/>
              </a:defRPr>
            </a:lvl1pPr>
          </a:lstStyle>
          <a:p>
            <a:pPr>
              <a:defRPr/>
            </a:pPr>
            <a:fld id="{13EC3506-3ECC-46AC-94F1-C5990F35BF40}" type="datetime1">
              <a:rPr lang="ja-JP" altLang="en-US" smtClean="0"/>
              <a:pPr>
                <a:defRPr/>
              </a:pPr>
              <a:t>2017/4/13</a:t>
            </a:fld>
            <a:endParaRPr lang="ja-JP" altLang="en-US"/>
          </a:p>
        </p:txBody>
      </p:sp>
      <p:sp>
        <p:nvSpPr>
          <p:cNvPr id="5" name="フッター プレースホルダー 4"/>
          <p:cNvSpPr>
            <a:spLocks noGrp="1"/>
          </p:cNvSpPr>
          <p:nvPr>
            <p:ph type="ftr" sz="quarter" idx="11"/>
          </p:nvPr>
        </p:nvSpPr>
        <p:spPr/>
        <p:txBody>
          <a:bodyPr/>
          <a:lstStyle>
            <a:lvl1pPr fontAlgn="base">
              <a:spcBef>
                <a:spcPct val="20000"/>
              </a:spcBef>
              <a:spcAft>
                <a:spcPct val="0"/>
              </a:spcAft>
              <a:defRPr>
                <a:latin typeface="ＭＳ Ｐゴシック" charset="-128"/>
                <a:ea typeface="ＭＳ Ｐゴシック"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fontAlgn="base">
              <a:spcBef>
                <a:spcPct val="20000"/>
              </a:spcBef>
              <a:spcAft>
                <a:spcPct val="0"/>
              </a:spcAft>
              <a:defRPr>
                <a:latin typeface="ＭＳ Ｐゴシック" charset="-128"/>
                <a:ea typeface="ＭＳ Ｐゴシック" charset="-128"/>
              </a:defRPr>
            </a:lvl1pPr>
          </a:lstStyle>
          <a:p>
            <a:pPr>
              <a:defRPr/>
            </a:pPr>
            <a:fld id="{C38E807B-6A23-4992-91F8-F19B916D50A8}" type="slidenum">
              <a:rPr lang="ja-JP" altLang="en-US"/>
              <a:pPr>
                <a:defRPr/>
              </a:pPr>
              <a:t>&lt;#&gt;</a:t>
            </a:fld>
            <a:endParaRPr lang="ja-JP" altLang="en-US"/>
          </a:p>
        </p:txBody>
      </p:sp>
    </p:spTree>
    <p:extLst>
      <p:ext uri="{BB962C8B-B14F-4D97-AF65-F5344CB8AC3E}">
        <p14:creationId xmlns:p14="http://schemas.microsoft.com/office/powerpoint/2010/main" xmlns="" val="33768012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301058" name="Rectangle 2"/>
          <p:cNvSpPr>
            <a:spLocks noGrp="1" noChangeArrowheads="1"/>
          </p:cNvSpPr>
          <p:nvPr>
            <p:ph type="ctrTitle"/>
          </p:nvPr>
        </p:nvSpPr>
        <p:spPr>
          <a:xfrm>
            <a:off x="914400" y="1524000"/>
            <a:ext cx="7623175" cy="1752600"/>
          </a:xfrm>
        </p:spPr>
        <p:txBody>
          <a:bodyPr/>
          <a:lstStyle>
            <a:lvl1pPr>
              <a:defRPr sz="5000"/>
            </a:lvl1pPr>
          </a:lstStyle>
          <a:p>
            <a:pPr lvl="0"/>
            <a:r>
              <a:rPr lang="ja-JP" altLang="en-US" noProof="0" smtClean="0"/>
              <a:t>マスタ タイトルの書式設定</a:t>
            </a:r>
          </a:p>
        </p:txBody>
      </p:sp>
      <p:sp>
        <p:nvSpPr>
          <p:cNvPr id="301059"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pPr lvl="0"/>
            <a:r>
              <a:rPr lang="ja-JP" altLang="en-US" noProof="0" smtClean="0"/>
              <a:t>マスタ サブタイトルの書式設定</a:t>
            </a:r>
          </a:p>
        </p:txBody>
      </p:sp>
      <p:sp>
        <p:nvSpPr>
          <p:cNvPr id="301060" name="Rectangle 4"/>
          <p:cNvSpPr>
            <a:spLocks noGrp="1" noChangeArrowheads="1"/>
          </p:cNvSpPr>
          <p:nvPr>
            <p:ph type="dt" sz="half" idx="2"/>
          </p:nvPr>
        </p:nvSpPr>
        <p:spPr/>
        <p:txBody>
          <a:bodyPr/>
          <a:lstStyle>
            <a:lvl1pPr>
              <a:defRPr/>
            </a:lvl1pPr>
          </a:lstStyle>
          <a:p>
            <a:endParaRPr lang="en-US" altLang="ja-JP">
              <a:solidFill>
                <a:srgbClr val="000000"/>
              </a:solidFill>
            </a:endParaRPr>
          </a:p>
        </p:txBody>
      </p:sp>
      <p:sp>
        <p:nvSpPr>
          <p:cNvPr id="301061" name="Rectangle 5"/>
          <p:cNvSpPr>
            <a:spLocks noGrp="1" noChangeArrowheads="1"/>
          </p:cNvSpPr>
          <p:nvPr>
            <p:ph type="ftr" sz="quarter" idx="3"/>
          </p:nvPr>
        </p:nvSpPr>
        <p:spPr>
          <a:xfrm>
            <a:off x="3124200" y="6243638"/>
            <a:ext cx="2895600" cy="457200"/>
          </a:xfrm>
        </p:spPr>
        <p:txBody>
          <a:bodyPr/>
          <a:lstStyle>
            <a:lvl1pPr>
              <a:defRPr/>
            </a:lvl1pPr>
          </a:lstStyle>
          <a:p>
            <a:endParaRPr lang="en-US" altLang="ja-JP">
              <a:solidFill>
                <a:srgbClr val="000000"/>
              </a:solidFill>
            </a:endParaRPr>
          </a:p>
        </p:txBody>
      </p:sp>
      <p:sp>
        <p:nvSpPr>
          <p:cNvPr id="301062" name="Rectangle 6"/>
          <p:cNvSpPr>
            <a:spLocks noGrp="1" noChangeArrowheads="1"/>
          </p:cNvSpPr>
          <p:nvPr>
            <p:ph type="sldNum" sz="quarter" idx="4"/>
          </p:nvPr>
        </p:nvSpPr>
        <p:spPr/>
        <p:txBody>
          <a:bodyPr/>
          <a:lstStyle>
            <a:lvl1pPr>
              <a:defRPr/>
            </a:lvl1pPr>
          </a:lstStyle>
          <a:p>
            <a:fld id="{03A9BA73-0F19-4A47-BE47-0F86C8AFEB3D}" type="slidenum">
              <a:rPr lang="en-US" altLang="ja-JP">
                <a:solidFill>
                  <a:srgbClr val="000000"/>
                </a:solidFill>
              </a:rPr>
              <a:pPr/>
              <a:t>&lt;#&gt;</a:t>
            </a:fld>
            <a:endParaRPr lang="en-US" altLang="ja-JP">
              <a:solidFill>
                <a:srgbClr val="000000"/>
              </a:solidFill>
            </a:endParaRPr>
          </a:p>
        </p:txBody>
      </p:sp>
      <p:sp>
        <p:nvSpPr>
          <p:cNvPr id="301063" name="Freeform 7"/>
          <p:cNvSpPr>
            <a:spLocks noChangeArrowheads="1"/>
          </p:cNvSpPr>
          <p:nvPr/>
        </p:nvSpPr>
        <p:spPr bwMode="auto">
          <a:xfrm>
            <a:off x="609600" y="1219200"/>
            <a:ext cx="7924800" cy="914400"/>
          </a:xfrm>
          <a:custGeom>
            <a:avLst/>
            <a:gdLst>
              <a:gd name="T0" fmla="*/ 0 w 1000"/>
              <a:gd name="T1" fmla="*/ 1000 h 1000"/>
              <a:gd name="T2" fmla="*/ 0 w 1000"/>
              <a:gd name="T3" fmla="*/ 0 h 1000"/>
              <a:gd name="T4" fmla="*/ 1000 w 1000"/>
              <a:gd name="T5" fmla="*/ 0 h 1000"/>
            </a:gdLst>
            <a:ahLst/>
            <a:cxnLst>
              <a:cxn ang="0">
                <a:pos x="T0" y="T1"/>
              </a:cxn>
              <a:cxn ang="0">
                <a:pos x="T2" y="T3"/>
              </a:cxn>
              <a:cxn ang="0">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pPr algn="ctr" fontAlgn="base">
              <a:spcBef>
                <a:spcPct val="20000"/>
              </a:spcBef>
              <a:spcAft>
                <a:spcPct val="0"/>
              </a:spcAft>
            </a:pPr>
            <a:endParaRPr lang="ja-JP" altLang="en-US" sz="2800" smtClean="0">
              <a:solidFill>
                <a:srgbClr val="000000"/>
              </a:solidFill>
              <a:latin typeface="ＭＳ Ｐゴシック" pitchFamily="50" charset="-128"/>
            </a:endParaRPr>
          </a:p>
        </p:txBody>
      </p:sp>
      <p:sp>
        <p:nvSpPr>
          <p:cNvPr id="301064" name="Line 8"/>
          <p:cNvSpPr>
            <a:spLocks noChangeShapeType="1"/>
          </p:cNvSpPr>
          <p:nvPr/>
        </p:nvSpPr>
        <p:spPr bwMode="auto">
          <a:xfrm>
            <a:off x="1981207" y="3962400"/>
            <a:ext cx="6511925" cy="0"/>
          </a:xfrm>
          <a:prstGeom prst="line">
            <a:avLst/>
          </a:prstGeom>
          <a:noFill/>
          <a:ln w="19050">
            <a:solidFill>
              <a:schemeClr val="accent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fontAlgn="base">
              <a:spcBef>
                <a:spcPct val="20000"/>
              </a:spcBef>
              <a:spcAft>
                <a:spcPct val="0"/>
              </a:spcAft>
            </a:pPr>
            <a:endParaRPr lang="ja-JP" altLang="en-US" sz="2800" smtClean="0">
              <a:solidFill>
                <a:srgbClr val="000000"/>
              </a:solidFill>
              <a:latin typeface="ＭＳ Ｐゴシック" pitchFamily="50" charset="-128"/>
            </a:endParaRPr>
          </a:p>
        </p:txBody>
      </p:sp>
    </p:spTree>
    <p:extLst>
      <p:ext uri="{BB962C8B-B14F-4D97-AF65-F5344CB8AC3E}">
        <p14:creationId xmlns:p14="http://schemas.microsoft.com/office/powerpoint/2010/main" xmlns="" val="2661919266"/>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36261A65-C9BE-4399-8DB5-29CC0C355D96}" type="slidenum">
              <a:rPr lang="en-US" altLang="ja-JP">
                <a:solidFill>
                  <a:srgbClr val="000000"/>
                </a:solidFill>
              </a:rPr>
              <a:pPr/>
              <a:t>&lt;#&gt;</a:t>
            </a:fld>
            <a:endParaRPr lang="en-US" altLang="ja-JP">
              <a:solidFill>
                <a:srgbClr val="000000"/>
              </a:solidFill>
            </a:endParaRPr>
          </a:p>
        </p:txBody>
      </p:sp>
    </p:spTree>
    <p:extLst>
      <p:ext uri="{BB962C8B-B14F-4D97-AF65-F5344CB8AC3E}">
        <p14:creationId xmlns:p14="http://schemas.microsoft.com/office/powerpoint/2010/main" xmlns="" val="31380751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14"/>
            <a:ext cx="7772400" cy="1362075"/>
          </a:xfrm>
        </p:spPr>
        <p:txBody>
          <a:bodyPr/>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8E0ED849-E18B-40CB-B284-7F85361816BB}" type="slidenum">
              <a:rPr lang="en-US" altLang="ja-JP">
                <a:solidFill>
                  <a:srgbClr val="000000"/>
                </a:solidFill>
              </a:rPr>
              <a:pPr/>
              <a:t>&lt;#&gt;</a:t>
            </a:fld>
            <a:endParaRPr lang="en-US" altLang="ja-JP">
              <a:solidFill>
                <a:srgbClr val="000000"/>
              </a:solidFill>
            </a:endParaRPr>
          </a:p>
        </p:txBody>
      </p:sp>
    </p:spTree>
    <p:extLst>
      <p:ext uri="{BB962C8B-B14F-4D97-AF65-F5344CB8AC3E}">
        <p14:creationId xmlns:p14="http://schemas.microsoft.com/office/powerpoint/2010/main" xmlns="" val="239924967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4"/>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4"/>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a:defRPr/>
            </a:lvl1pPr>
          </a:lstStyle>
          <a:p>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a:lvl1pPr>
          </a:lstStyle>
          <a:p>
            <a:fld id="{AB98F20A-D72A-498D-853C-9E1A24653597}" type="slidenum">
              <a:rPr lang="en-US" altLang="ja-JP">
                <a:solidFill>
                  <a:srgbClr val="000000"/>
                </a:solidFill>
              </a:rPr>
              <a:pPr/>
              <a:t>&lt;#&gt;</a:t>
            </a:fld>
            <a:endParaRPr lang="en-US" altLang="ja-JP">
              <a:solidFill>
                <a:srgbClr val="000000"/>
              </a:solidFill>
            </a:endParaRPr>
          </a:p>
        </p:txBody>
      </p:sp>
    </p:spTree>
    <p:extLst>
      <p:ext uri="{BB962C8B-B14F-4D97-AF65-F5344CB8AC3E}">
        <p14:creationId xmlns:p14="http://schemas.microsoft.com/office/powerpoint/2010/main" xmlns="" val="218666189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a:defRPr/>
            </a:lvl1pPr>
          </a:lstStyle>
          <a:p>
            <a:endParaRPr lang="en-US" altLang="ja-JP">
              <a:solidFill>
                <a:srgbClr val="000000"/>
              </a:solidFill>
            </a:endParaRPr>
          </a:p>
        </p:txBody>
      </p:sp>
      <p:sp>
        <p:nvSpPr>
          <p:cNvPr id="8" name="フッター プレースホルダー 7"/>
          <p:cNvSpPr>
            <a:spLocks noGrp="1"/>
          </p:cNvSpPr>
          <p:nvPr>
            <p:ph type="ftr" sz="quarter" idx="11"/>
          </p:nvPr>
        </p:nvSpPr>
        <p:spPr/>
        <p:txBody>
          <a:bodyPr/>
          <a:lstStyle>
            <a:lvl1pPr>
              <a:defRPr/>
            </a:lvl1pPr>
          </a:lstStyle>
          <a:p>
            <a:endParaRPr lang="en-US" altLang="ja-JP">
              <a:solidFill>
                <a:srgbClr val="000000"/>
              </a:solidFill>
            </a:endParaRPr>
          </a:p>
        </p:txBody>
      </p:sp>
      <p:sp>
        <p:nvSpPr>
          <p:cNvPr id="9" name="スライド番号プレースホルダー 8"/>
          <p:cNvSpPr>
            <a:spLocks noGrp="1"/>
          </p:cNvSpPr>
          <p:nvPr>
            <p:ph type="sldNum" sz="quarter" idx="12"/>
          </p:nvPr>
        </p:nvSpPr>
        <p:spPr/>
        <p:txBody>
          <a:bodyPr/>
          <a:lstStyle>
            <a:lvl1pPr>
              <a:defRPr/>
            </a:lvl1pPr>
          </a:lstStyle>
          <a:p>
            <a:fld id="{807CBCB1-9D63-47EE-925C-8E7160895220}" type="slidenum">
              <a:rPr lang="en-US" altLang="ja-JP">
                <a:solidFill>
                  <a:srgbClr val="000000"/>
                </a:solidFill>
              </a:rPr>
              <a:pPr/>
              <a:t>&lt;#&gt;</a:t>
            </a:fld>
            <a:endParaRPr lang="en-US" altLang="ja-JP">
              <a:solidFill>
                <a:srgbClr val="000000"/>
              </a:solidFill>
            </a:endParaRPr>
          </a:p>
        </p:txBody>
      </p:sp>
    </p:spTree>
    <p:extLst>
      <p:ext uri="{BB962C8B-B14F-4D97-AF65-F5344CB8AC3E}">
        <p14:creationId xmlns:p14="http://schemas.microsoft.com/office/powerpoint/2010/main" xmlns="" val="348560043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a:defRPr/>
            </a:lvl1pPr>
          </a:lstStyle>
          <a:p>
            <a:endParaRPr lang="en-US" altLang="ja-JP">
              <a:solidFill>
                <a:srgbClr val="000000"/>
              </a:solidFill>
            </a:endParaRPr>
          </a:p>
        </p:txBody>
      </p:sp>
      <p:sp>
        <p:nvSpPr>
          <p:cNvPr id="4" name="フッター プレースホルダー 3"/>
          <p:cNvSpPr>
            <a:spLocks noGrp="1"/>
          </p:cNvSpPr>
          <p:nvPr>
            <p:ph type="ftr" sz="quarter" idx="11"/>
          </p:nvPr>
        </p:nvSpPr>
        <p:spPr/>
        <p:txBody>
          <a:bodyPr/>
          <a:lstStyle>
            <a:lvl1pPr>
              <a:defRPr/>
            </a:lvl1pPr>
          </a:lstStyle>
          <a:p>
            <a:endParaRPr lang="en-US" altLang="ja-JP">
              <a:solidFill>
                <a:srgbClr val="000000"/>
              </a:solidFill>
            </a:endParaRPr>
          </a:p>
        </p:txBody>
      </p:sp>
      <p:sp>
        <p:nvSpPr>
          <p:cNvPr id="5" name="スライド番号プレースホルダー 4"/>
          <p:cNvSpPr>
            <a:spLocks noGrp="1"/>
          </p:cNvSpPr>
          <p:nvPr>
            <p:ph type="sldNum" sz="quarter" idx="12"/>
          </p:nvPr>
        </p:nvSpPr>
        <p:spPr/>
        <p:txBody>
          <a:bodyPr/>
          <a:lstStyle>
            <a:lvl1pPr>
              <a:defRPr/>
            </a:lvl1pPr>
          </a:lstStyle>
          <a:p>
            <a:fld id="{7BC44D22-5C79-4221-A3C3-6BDFFCB67812}" type="slidenum">
              <a:rPr lang="en-US" altLang="ja-JP">
                <a:solidFill>
                  <a:srgbClr val="000000"/>
                </a:solidFill>
              </a:rPr>
              <a:pPr/>
              <a:t>&lt;#&gt;</a:t>
            </a:fld>
            <a:endParaRPr lang="en-US" altLang="ja-JP">
              <a:solidFill>
                <a:srgbClr val="000000"/>
              </a:solidFill>
            </a:endParaRPr>
          </a:p>
        </p:txBody>
      </p:sp>
    </p:spTree>
    <p:extLst>
      <p:ext uri="{BB962C8B-B14F-4D97-AF65-F5344CB8AC3E}">
        <p14:creationId xmlns:p14="http://schemas.microsoft.com/office/powerpoint/2010/main" xmlns="" val="185237933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endParaRPr lang="en-US" altLang="ja-JP">
              <a:solidFill>
                <a:srgbClr val="000000"/>
              </a:solidFill>
            </a:endParaRPr>
          </a:p>
        </p:txBody>
      </p:sp>
      <p:sp>
        <p:nvSpPr>
          <p:cNvPr id="3" name="フッター プレースホルダー 2"/>
          <p:cNvSpPr>
            <a:spLocks noGrp="1"/>
          </p:cNvSpPr>
          <p:nvPr>
            <p:ph type="ftr" sz="quarter" idx="11"/>
          </p:nvPr>
        </p:nvSpPr>
        <p:spPr/>
        <p:txBody>
          <a:bodyPr/>
          <a:lstStyle>
            <a:lvl1pPr>
              <a:defRPr/>
            </a:lvl1pPr>
          </a:lstStyle>
          <a:p>
            <a:endParaRPr lang="en-US" altLang="ja-JP">
              <a:solidFill>
                <a:srgbClr val="000000"/>
              </a:solidFill>
            </a:endParaRPr>
          </a:p>
        </p:txBody>
      </p:sp>
      <p:sp>
        <p:nvSpPr>
          <p:cNvPr id="4" name="スライド番号プレースホルダー 3"/>
          <p:cNvSpPr>
            <a:spLocks noGrp="1"/>
          </p:cNvSpPr>
          <p:nvPr>
            <p:ph type="sldNum" sz="quarter" idx="12"/>
          </p:nvPr>
        </p:nvSpPr>
        <p:spPr/>
        <p:txBody>
          <a:bodyPr/>
          <a:lstStyle>
            <a:lvl1pPr>
              <a:defRPr/>
            </a:lvl1pPr>
          </a:lstStyle>
          <a:p>
            <a:fld id="{C4AFAE63-1589-4E09-AD5F-2DF73C3F8DAB}" type="slidenum">
              <a:rPr lang="en-US" altLang="ja-JP">
                <a:solidFill>
                  <a:srgbClr val="000000"/>
                </a:solidFill>
              </a:rPr>
              <a:pPr/>
              <a:t>&lt;#&gt;</a:t>
            </a:fld>
            <a:endParaRPr lang="en-US" altLang="ja-JP">
              <a:solidFill>
                <a:srgbClr val="000000"/>
              </a:solidFill>
            </a:endParaRPr>
          </a:p>
        </p:txBody>
      </p:sp>
    </p:spTree>
    <p:extLst>
      <p:ext uri="{BB962C8B-B14F-4D97-AF65-F5344CB8AC3E}">
        <p14:creationId xmlns:p14="http://schemas.microsoft.com/office/powerpoint/2010/main" xmlns="" val="425433122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a:lvl1pPr>
          </a:lstStyle>
          <a:p>
            <a:fld id="{0F9E42FF-EE96-4BEF-B686-495F20FDC200}" type="slidenum">
              <a:rPr lang="en-US" altLang="ja-JP">
                <a:solidFill>
                  <a:srgbClr val="000000"/>
                </a:solidFill>
              </a:rPr>
              <a:pPr/>
              <a:t>&lt;#&gt;</a:t>
            </a:fld>
            <a:endParaRPr lang="en-US" altLang="ja-JP">
              <a:solidFill>
                <a:srgbClr val="000000"/>
              </a:solidFill>
            </a:endParaRPr>
          </a:p>
        </p:txBody>
      </p:sp>
    </p:spTree>
    <p:extLst>
      <p:ext uri="{BB962C8B-B14F-4D97-AF65-F5344CB8AC3E}">
        <p14:creationId xmlns:p14="http://schemas.microsoft.com/office/powerpoint/2010/main" xmlns="" val="333524440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a:lvl1pPr>
          </a:lstStyle>
          <a:p>
            <a:fld id="{521EE017-5997-4A69-814D-AFF63B5A3B6D}" type="slidenum">
              <a:rPr lang="en-US" altLang="ja-JP">
                <a:solidFill>
                  <a:srgbClr val="000000"/>
                </a:solidFill>
              </a:rPr>
              <a:pPr/>
              <a:t>&lt;#&gt;</a:t>
            </a:fld>
            <a:endParaRPr lang="en-US" altLang="ja-JP">
              <a:solidFill>
                <a:srgbClr val="000000"/>
              </a:solidFill>
            </a:endParaRPr>
          </a:p>
        </p:txBody>
      </p:sp>
    </p:spTree>
    <p:extLst>
      <p:ext uri="{BB962C8B-B14F-4D97-AF65-F5344CB8AC3E}">
        <p14:creationId xmlns:p14="http://schemas.microsoft.com/office/powerpoint/2010/main" xmlns="" val="368856201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12A713AD-7399-4665-A1E6-50484B1D8966}" type="slidenum">
              <a:rPr lang="en-US" altLang="ja-JP">
                <a:solidFill>
                  <a:srgbClr val="000000"/>
                </a:solidFill>
              </a:rPr>
              <a:pPr/>
              <a:t>&lt;#&gt;</a:t>
            </a:fld>
            <a:endParaRPr lang="en-US" altLang="ja-JP">
              <a:solidFill>
                <a:srgbClr val="000000"/>
              </a:solidFill>
            </a:endParaRPr>
          </a:p>
        </p:txBody>
      </p:sp>
    </p:spTree>
    <p:extLst>
      <p:ext uri="{BB962C8B-B14F-4D97-AF65-F5344CB8AC3E}">
        <p14:creationId xmlns:p14="http://schemas.microsoft.com/office/powerpoint/2010/main" xmlns="" val="36276771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fontAlgn="base">
              <a:spcBef>
                <a:spcPct val="20000"/>
              </a:spcBef>
              <a:spcAft>
                <a:spcPct val="0"/>
              </a:spcAft>
              <a:defRPr>
                <a:latin typeface="ＭＳ Ｐゴシック" charset="-128"/>
                <a:ea typeface="ＭＳ Ｐゴシック" charset="-128"/>
              </a:defRPr>
            </a:lvl1pPr>
          </a:lstStyle>
          <a:p>
            <a:pPr>
              <a:defRPr/>
            </a:pPr>
            <a:fld id="{82070417-A595-4B15-94E0-455698EE2E0B}" type="datetime1">
              <a:rPr lang="ja-JP" altLang="en-US" smtClean="0"/>
              <a:pPr>
                <a:defRPr/>
              </a:pPr>
              <a:t>2017/4/13</a:t>
            </a:fld>
            <a:endParaRPr lang="ja-JP" altLang="en-US"/>
          </a:p>
        </p:txBody>
      </p:sp>
      <p:sp>
        <p:nvSpPr>
          <p:cNvPr id="6" name="フッター プレースホルダー 5"/>
          <p:cNvSpPr>
            <a:spLocks noGrp="1"/>
          </p:cNvSpPr>
          <p:nvPr>
            <p:ph type="ftr" sz="quarter" idx="11"/>
          </p:nvPr>
        </p:nvSpPr>
        <p:spPr/>
        <p:txBody>
          <a:bodyPr/>
          <a:lstStyle>
            <a:lvl1pPr fontAlgn="base">
              <a:spcBef>
                <a:spcPct val="20000"/>
              </a:spcBef>
              <a:spcAft>
                <a:spcPct val="0"/>
              </a:spcAft>
              <a:defRPr>
                <a:latin typeface="ＭＳ Ｐゴシック" charset="-128"/>
                <a:ea typeface="ＭＳ Ｐゴシック" charset="-128"/>
              </a:defRPr>
            </a:lvl1pPr>
          </a:lstStyle>
          <a:p>
            <a:pPr>
              <a:defRPr/>
            </a:pPr>
            <a:endParaRPr lang="ja-JP" altLang="en-US"/>
          </a:p>
        </p:txBody>
      </p:sp>
      <p:sp>
        <p:nvSpPr>
          <p:cNvPr id="7" name="スライド番号プレースホルダー 6"/>
          <p:cNvSpPr>
            <a:spLocks noGrp="1"/>
          </p:cNvSpPr>
          <p:nvPr>
            <p:ph type="sldNum" sz="quarter" idx="12"/>
          </p:nvPr>
        </p:nvSpPr>
        <p:spPr/>
        <p:txBody>
          <a:bodyPr/>
          <a:lstStyle>
            <a:lvl1pPr fontAlgn="base">
              <a:spcBef>
                <a:spcPct val="20000"/>
              </a:spcBef>
              <a:spcAft>
                <a:spcPct val="0"/>
              </a:spcAft>
              <a:defRPr>
                <a:latin typeface="ＭＳ Ｐゴシック" charset="-128"/>
                <a:ea typeface="ＭＳ Ｐゴシック" charset="-128"/>
              </a:defRPr>
            </a:lvl1pPr>
          </a:lstStyle>
          <a:p>
            <a:pPr>
              <a:defRPr/>
            </a:pPr>
            <a:fld id="{82973D12-BE47-41E9-AC8B-0D67FDD484A7}" type="slidenum">
              <a:rPr lang="ja-JP" altLang="en-US"/>
              <a:pPr>
                <a:defRPr/>
              </a:pPr>
              <a:t>&lt;#&gt;</a:t>
            </a:fld>
            <a:endParaRPr lang="ja-JP" altLang="en-US"/>
          </a:p>
        </p:txBody>
      </p:sp>
    </p:spTree>
    <p:extLst>
      <p:ext uri="{BB962C8B-B14F-4D97-AF65-F5344CB8AC3E}">
        <p14:creationId xmlns:p14="http://schemas.microsoft.com/office/powerpoint/2010/main" xmlns="" val="273369698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7813"/>
            <a:ext cx="2057400" cy="5853112"/>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7813"/>
            <a:ext cx="6019800" cy="5853112"/>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C7FE73AD-94F8-4886-A80B-BA79B6A7A1A8}" type="slidenum">
              <a:rPr lang="en-US" altLang="ja-JP">
                <a:solidFill>
                  <a:srgbClr val="000000"/>
                </a:solidFill>
              </a:rPr>
              <a:pPr/>
              <a:t>&lt;#&gt;</a:t>
            </a:fld>
            <a:endParaRPr lang="en-US" altLang="ja-JP">
              <a:solidFill>
                <a:srgbClr val="000000"/>
              </a:solidFill>
            </a:endParaRPr>
          </a:p>
        </p:txBody>
      </p:sp>
    </p:spTree>
    <p:extLst>
      <p:ext uri="{BB962C8B-B14F-4D97-AF65-F5344CB8AC3E}">
        <p14:creationId xmlns:p14="http://schemas.microsoft.com/office/powerpoint/2010/main" xmlns="" val="93987607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chart" preserve="1">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7813"/>
            <a:ext cx="8229600" cy="1139825"/>
          </a:xfrm>
        </p:spPr>
        <p:txBody>
          <a:bodyPr/>
          <a:lstStyle/>
          <a:p>
            <a:r>
              <a:rPr lang="ja-JP" altLang="en-US" smtClean="0"/>
              <a:t>マスター タイトルの書式設定</a:t>
            </a:r>
            <a:endParaRPr lang="ja-JP" altLang="en-US"/>
          </a:p>
        </p:txBody>
      </p:sp>
      <p:sp>
        <p:nvSpPr>
          <p:cNvPr id="3" name="グラフ プレースホルダー 2"/>
          <p:cNvSpPr>
            <a:spLocks noGrp="1"/>
          </p:cNvSpPr>
          <p:nvPr>
            <p:ph type="chart" idx="1"/>
          </p:nvPr>
        </p:nvSpPr>
        <p:spPr>
          <a:xfrm>
            <a:off x="457200" y="1600204"/>
            <a:ext cx="8229600" cy="4530725"/>
          </a:xfrm>
        </p:spPr>
        <p:txBody>
          <a:bodyPr/>
          <a:lstStyle/>
          <a:p>
            <a:endParaRPr lang="ja-JP" altLang="en-US"/>
          </a:p>
        </p:txBody>
      </p:sp>
      <p:sp>
        <p:nvSpPr>
          <p:cNvPr id="4" name="日付プレースホルダー 3"/>
          <p:cNvSpPr>
            <a:spLocks noGrp="1"/>
          </p:cNvSpPr>
          <p:nvPr>
            <p:ph type="dt" sz="half" idx="10"/>
          </p:nvPr>
        </p:nvSpPr>
        <p:spPr>
          <a:xfrm>
            <a:off x="457200" y="6243638"/>
            <a:ext cx="2133600" cy="457200"/>
          </a:xfrm>
        </p:spPr>
        <p:txBody>
          <a:bodyPr/>
          <a:lstStyle>
            <a:lvl1pPr>
              <a:defRPr/>
            </a:lvl1pPr>
          </a:lstStyle>
          <a:p>
            <a:endParaRPr lang="en-US" altLang="ja-JP">
              <a:solidFill>
                <a:srgbClr val="000000"/>
              </a:solidFill>
            </a:endParaRPr>
          </a:p>
        </p:txBody>
      </p:sp>
      <p:sp>
        <p:nvSpPr>
          <p:cNvPr id="5" name="フッター プレースホルダー 4"/>
          <p:cNvSpPr>
            <a:spLocks noGrp="1"/>
          </p:cNvSpPr>
          <p:nvPr>
            <p:ph type="ftr" sz="quarter" idx="11"/>
          </p:nvPr>
        </p:nvSpPr>
        <p:spPr>
          <a:xfrm>
            <a:off x="3124200" y="6248400"/>
            <a:ext cx="2895600" cy="457200"/>
          </a:xfrm>
        </p:spPr>
        <p:txBody>
          <a:bodyPr/>
          <a:lstStyle>
            <a:lvl1pPr>
              <a:defRPr/>
            </a:lvl1pPr>
          </a:lstStyle>
          <a:p>
            <a:endParaRPr lang="en-US" altLang="ja-JP">
              <a:solidFill>
                <a:srgbClr val="000000"/>
              </a:solidFill>
            </a:endParaRPr>
          </a:p>
        </p:txBody>
      </p:sp>
      <p:sp>
        <p:nvSpPr>
          <p:cNvPr id="6" name="スライド番号プレースホルダー 5"/>
          <p:cNvSpPr>
            <a:spLocks noGrp="1"/>
          </p:cNvSpPr>
          <p:nvPr>
            <p:ph type="sldNum" sz="quarter" idx="12"/>
          </p:nvPr>
        </p:nvSpPr>
        <p:spPr>
          <a:xfrm>
            <a:off x="6553200" y="6243638"/>
            <a:ext cx="2133600" cy="457200"/>
          </a:xfrm>
        </p:spPr>
        <p:txBody>
          <a:bodyPr/>
          <a:lstStyle>
            <a:lvl1pPr>
              <a:defRPr/>
            </a:lvl1pPr>
          </a:lstStyle>
          <a:p>
            <a:fld id="{4745E0AE-627B-4202-94E9-97CE6DC503B3}" type="slidenum">
              <a:rPr lang="en-US" altLang="ja-JP">
                <a:solidFill>
                  <a:srgbClr val="000000"/>
                </a:solidFill>
              </a:rPr>
              <a:pPr/>
              <a:t>&lt;#&gt;</a:t>
            </a:fld>
            <a:endParaRPr lang="en-US" altLang="ja-JP">
              <a:solidFill>
                <a:srgbClr val="000000"/>
              </a:solidFill>
            </a:endParaRPr>
          </a:p>
        </p:txBody>
      </p:sp>
    </p:spTree>
    <p:extLst>
      <p:ext uri="{BB962C8B-B14F-4D97-AF65-F5344CB8AC3E}">
        <p14:creationId xmlns:p14="http://schemas.microsoft.com/office/powerpoint/2010/main" xmlns="" val="407508144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301058" name="Rectangle 2"/>
          <p:cNvSpPr>
            <a:spLocks noGrp="1" noChangeArrowheads="1"/>
          </p:cNvSpPr>
          <p:nvPr>
            <p:ph type="ctrTitle"/>
          </p:nvPr>
        </p:nvSpPr>
        <p:spPr>
          <a:xfrm>
            <a:off x="914400" y="1524000"/>
            <a:ext cx="7623175" cy="1752600"/>
          </a:xfrm>
        </p:spPr>
        <p:txBody>
          <a:bodyPr/>
          <a:lstStyle>
            <a:lvl1pPr>
              <a:defRPr sz="5000"/>
            </a:lvl1pPr>
          </a:lstStyle>
          <a:p>
            <a:pPr lvl="0"/>
            <a:r>
              <a:rPr lang="ja-JP" altLang="en-US" noProof="0" smtClean="0"/>
              <a:t>マスタ タイトルの書式設定</a:t>
            </a:r>
          </a:p>
        </p:txBody>
      </p:sp>
      <p:sp>
        <p:nvSpPr>
          <p:cNvPr id="301059"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pPr lvl="0"/>
            <a:r>
              <a:rPr lang="ja-JP" altLang="en-US" noProof="0" smtClean="0"/>
              <a:t>マスタ サブタイトルの書式設定</a:t>
            </a:r>
          </a:p>
        </p:txBody>
      </p:sp>
      <p:sp>
        <p:nvSpPr>
          <p:cNvPr id="301060" name="Rectangle 4"/>
          <p:cNvSpPr>
            <a:spLocks noGrp="1" noChangeArrowheads="1"/>
          </p:cNvSpPr>
          <p:nvPr>
            <p:ph type="dt" sz="half" idx="2"/>
          </p:nvPr>
        </p:nvSpPr>
        <p:spPr/>
        <p:txBody>
          <a:bodyPr/>
          <a:lstStyle>
            <a:lvl1pPr>
              <a:defRPr/>
            </a:lvl1pPr>
          </a:lstStyle>
          <a:p>
            <a:endParaRPr lang="en-US" altLang="ja-JP">
              <a:solidFill>
                <a:srgbClr val="000000"/>
              </a:solidFill>
            </a:endParaRPr>
          </a:p>
        </p:txBody>
      </p:sp>
      <p:sp>
        <p:nvSpPr>
          <p:cNvPr id="301061" name="Rectangle 5"/>
          <p:cNvSpPr>
            <a:spLocks noGrp="1" noChangeArrowheads="1"/>
          </p:cNvSpPr>
          <p:nvPr>
            <p:ph type="ftr" sz="quarter" idx="3"/>
          </p:nvPr>
        </p:nvSpPr>
        <p:spPr>
          <a:xfrm>
            <a:off x="3124200" y="6243638"/>
            <a:ext cx="2895600" cy="457200"/>
          </a:xfrm>
        </p:spPr>
        <p:txBody>
          <a:bodyPr/>
          <a:lstStyle>
            <a:lvl1pPr>
              <a:defRPr/>
            </a:lvl1pPr>
          </a:lstStyle>
          <a:p>
            <a:endParaRPr lang="en-US" altLang="ja-JP">
              <a:solidFill>
                <a:srgbClr val="000000"/>
              </a:solidFill>
            </a:endParaRPr>
          </a:p>
        </p:txBody>
      </p:sp>
      <p:sp>
        <p:nvSpPr>
          <p:cNvPr id="301062" name="Rectangle 6"/>
          <p:cNvSpPr>
            <a:spLocks noGrp="1" noChangeArrowheads="1"/>
          </p:cNvSpPr>
          <p:nvPr>
            <p:ph type="sldNum" sz="quarter" idx="4"/>
          </p:nvPr>
        </p:nvSpPr>
        <p:spPr/>
        <p:txBody>
          <a:bodyPr/>
          <a:lstStyle>
            <a:lvl1pPr>
              <a:defRPr/>
            </a:lvl1pPr>
          </a:lstStyle>
          <a:p>
            <a:fld id="{03A9BA73-0F19-4A47-BE47-0F86C8AFEB3D}" type="slidenum">
              <a:rPr lang="en-US" altLang="ja-JP">
                <a:solidFill>
                  <a:srgbClr val="000000"/>
                </a:solidFill>
              </a:rPr>
              <a:pPr/>
              <a:t>&lt;#&gt;</a:t>
            </a:fld>
            <a:endParaRPr lang="en-US" altLang="ja-JP">
              <a:solidFill>
                <a:srgbClr val="000000"/>
              </a:solidFill>
            </a:endParaRPr>
          </a:p>
        </p:txBody>
      </p:sp>
      <p:sp>
        <p:nvSpPr>
          <p:cNvPr id="301063" name="Freeform 7"/>
          <p:cNvSpPr>
            <a:spLocks noChangeArrowheads="1"/>
          </p:cNvSpPr>
          <p:nvPr/>
        </p:nvSpPr>
        <p:spPr bwMode="auto">
          <a:xfrm>
            <a:off x="609600" y="1219200"/>
            <a:ext cx="7924800" cy="914400"/>
          </a:xfrm>
          <a:custGeom>
            <a:avLst/>
            <a:gdLst>
              <a:gd name="T0" fmla="*/ 0 w 1000"/>
              <a:gd name="T1" fmla="*/ 1000 h 1000"/>
              <a:gd name="T2" fmla="*/ 0 w 1000"/>
              <a:gd name="T3" fmla="*/ 0 h 1000"/>
              <a:gd name="T4" fmla="*/ 1000 w 1000"/>
              <a:gd name="T5" fmla="*/ 0 h 1000"/>
            </a:gdLst>
            <a:ahLst/>
            <a:cxnLst>
              <a:cxn ang="0">
                <a:pos x="T0" y="T1"/>
              </a:cxn>
              <a:cxn ang="0">
                <a:pos x="T2" y="T3"/>
              </a:cxn>
              <a:cxn ang="0">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pPr algn="ctr" fontAlgn="base">
              <a:spcBef>
                <a:spcPct val="20000"/>
              </a:spcBef>
              <a:spcAft>
                <a:spcPct val="0"/>
              </a:spcAft>
            </a:pPr>
            <a:endParaRPr lang="ja-JP" altLang="en-US" sz="2800" smtClean="0">
              <a:solidFill>
                <a:srgbClr val="000000"/>
              </a:solidFill>
              <a:latin typeface="ＭＳ Ｐゴシック" pitchFamily="50" charset="-128"/>
            </a:endParaRPr>
          </a:p>
        </p:txBody>
      </p:sp>
      <p:sp>
        <p:nvSpPr>
          <p:cNvPr id="301064" name="Line 8"/>
          <p:cNvSpPr>
            <a:spLocks noChangeShapeType="1"/>
          </p:cNvSpPr>
          <p:nvPr/>
        </p:nvSpPr>
        <p:spPr bwMode="auto">
          <a:xfrm>
            <a:off x="1981207" y="3962400"/>
            <a:ext cx="6511925" cy="0"/>
          </a:xfrm>
          <a:prstGeom prst="line">
            <a:avLst/>
          </a:prstGeom>
          <a:noFill/>
          <a:ln w="19050">
            <a:solidFill>
              <a:schemeClr val="accent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fontAlgn="base">
              <a:spcBef>
                <a:spcPct val="20000"/>
              </a:spcBef>
              <a:spcAft>
                <a:spcPct val="0"/>
              </a:spcAft>
            </a:pPr>
            <a:endParaRPr lang="ja-JP" altLang="en-US" sz="2800" smtClean="0">
              <a:solidFill>
                <a:srgbClr val="000000"/>
              </a:solidFill>
              <a:latin typeface="ＭＳ Ｐゴシック" pitchFamily="50" charset="-128"/>
            </a:endParaRPr>
          </a:p>
        </p:txBody>
      </p:sp>
    </p:spTree>
    <p:extLst>
      <p:ext uri="{BB962C8B-B14F-4D97-AF65-F5344CB8AC3E}">
        <p14:creationId xmlns:p14="http://schemas.microsoft.com/office/powerpoint/2010/main" xmlns="" val="549222813"/>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36261A65-C9BE-4399-8DB5-29CC0C355D96}" type="slidenum">
              <a:rPr lang="en-US" altLang="ja-JP">
                <a:solidFill>
                  <a:srgbClr val="000000"/>
                </a:solidFill>
              </a:rPr>
              <a:pPr/>
              <a:t>&lt;#&gt;</a:t>
            </a:fld>
            <a:endParaRPr lang="en-US" altLang="ja-JP">
              <a:solidFill>
                <a:srgbClr val="000000"/>
              </a:solidFill>
            </a:endParaRPr>
          </a:p>
        </p:txBody>
      </p:sp>
    </p:spTree>
    <p:extLst>
      <p:ext uri="{BB962C8B-B14F-4D97-AF65-F5344CB8AC3E}">
        <p14:creationId xmlns:p14="http://schemas.microsoft.com/office/powerpoint/2010/main" xmlns="" val="120162583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14"/>
            <a:ext cx="7772400" cy="1362075"/>
          </a:xfrm>
        </p:spPr>
        <p:txBody>
          <a:bodyPr/>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8E0ED849-E18B-40CB-B284-7F85361816BB}" type="slidenum">
              <a:rPr lang="en-US" altLang="ja-JP">
                <a:solidFill>
                  <a:srgbClr val="000000"/>
                </a:solidFill>
              </a:rPr>
              <a:pPr/>
              <a:t>&lt;#&gt;</a:t>
            </a:fld>
            <a:endParaRPr lang="en-US" altLang="ja-JP">
              <a:solidFill>
                <a:srgbClr val="000000"/>
              </a:solidFill>
            </a:endParaRPr>
          </a:p>
        </p:txBody>
      </p:sp>
    </p:spTree>
    <p:extLst>
      <p:ext uri="{BB962C8B-B14F-4D97-AF65-F5344CB8AC3E}">
        <p14:creationId xmlns:p14="http://schemas.microsoft.com/office/powerpoint/2010/main" xmlns="" val="124737875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4"/>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4"/>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a:defRPr/>
            </a:lvl1pPr>
          </a:lstStyle>
          <a:p>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a:lvl1pPr>
          </a:lstStyle>
          <a:p>
            <a:fld id="{AB98F20A-D72A-498D-853C-9E1A24653597}" type="slidenum">
              <a:rPr lang="en-US" altLang="ja-JP">
                <a:solidFill>
                  <a:srgbClr val="000000"/>
                </a:solidFill>
              </a:rPr>
              <a:pPr/>
              <a:t>&lt;#&gt;</a:t>
            </a:fld>
            <a:endParaRPr lang="en-US" altLang="ja-JP">
              <a:solidFill>
                <a:srgbClr val="000000"/>
              </a:solidFill>
            </a:endParaRPr>
          </a:p>
        </p:txBody>
      </p:sp>
    </p:spTree>
    <p:extLst>
      <p:ext uri="{BB962C8B-B14F-4D97-AF65-F5344CB8AC3E}">
        <p14:creationId xmlns:p14="http://schemas.microsoft.com/office/powerpoint/2010/main" xmlns="" val="12888659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a:defRPr/>
            </a:lvl1pPr>
          </a:lstStyle>
          <a:p>
            <a:endParaRPr lang="en-US" altLang="ja-JP">
              <a:solidFill>
                <a:srgbClr val="000000"/>
              </a:solidFill>
            </a:endParaRPr>
          </a:p>
        </p:txBody>
      </p:sp>
      <p:sp>
        <p:nvSpPr>
          <p:cNvPr id="8" name="フッター プレースホルダー 7"/>
          <p:cNvSpPr>
            <a:spLocks noGrp="1"/>
          </p:cNvSpPr>
          <p:nvPr>
            <p:ph type="ftr" sz="quarter" idx="11"/>
          </p:nvPr>
        </p:nvSpPr>
        <p:spPr/>
        <p:txBody>
          <a:bodyPr/>
          <a:lstStyle>
            <a:lvl1pPr>
              <a:defRPr/>
            </a:lvl1pPr>
          </a:lstStyle>
          <a:p>
            <a:endParaRPr lang="en-US" altLang="ja-JP">
              <a:solidFill>
                <a:srgbClr val="000000"/>
              </a:solidFill>
            </a:endParaRPr>
          </a:p>
        </p:txBody>
      </p:sp>
      <p:sp>
        <p:nvSpPr>
          <p:cNvPr id="9" name="スライド番号プレースホルダー 8"/>
          <p:cNvSpPr>
            <a:spLocks noGrp="1"/>
          </p:cNvSpPr>
          <p:nvPr>
            <p:ph type="sldNum" sz="quarter" idx="12"/>
          </p:nvPr>
        </p:nvSpPr>
        <p:spPr/>
        <p:txBody>
          <a:bodyPr/>
          <a:lstStyle>
            <a:lvl1pPr>
              <a:defRPr/>
            </a:lvl1pPr>
          </a:lstStyle>
          <a:p>
            <a:fld id="{807CBCB1-9D63-47EE-925C-8E7160895220}" type="slidenum">
              <a:rPr lang="en-US" altLang="ja-JP">
                <a:solidFill>
                  <a:srgbClr val="000000"/>
                </a:solidFill>
              </a:rPr>
              <a:pPr/>
              <a:t>&lt;#&gt;</a:t>
            </a:fld>
            <a:endParaRPr lang="en-US" altLang="ja-JP">
              <a:solidFill>
                <a:srgbClr val="000000"/>
              </a:solidFill>
            </a:endParaRPr>
          </a:p>
        </p:txBody>
      </p:sp>
    </p:spTree>
    <p:extLst>
      <p:ext uri="{BB962C8B-B14F-4D97-AF65-F5344CB8AC3E}">
        <p14:creationId xmlns:p14="http://schemas.microsoft.com/office/powerpoint/2010/main" xmlns="" val="247984473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a:defRPr/>
            </a:lvl1pPr>
          </a:lstStyle>
          <a:p>
            <a:endParaRPr lang="en-US" altLang="ja-JP">
              <a:solidFill>
                <a:srgbClr val="000000"/>
              </a:solidFill>
            </a:endParaRPr>
          </a:p>
        </p:txBody>
      </p:sp>
      <p:sp>
        <p:nvSpPr>
          <p:cNvPr id="4" name="フッター プレースホルダー 3"/>
          <p:cNvSpPr>
            <a:spLocks noGrp="1"/>
          </p:cNvSpPr>
          <p:nvPr>
            <p:ph type="ftr" sz="quarter" idx="11"/>
          </p:nvPr>
        </p:nvSpPr>
        <p:spPr/>
        <p:txBody>
          <a:bodyPr/>
          <a:lstStyle>
            <a:lvl1pPr>
              <a:defRPr/>
            </a:lvl1pPr>
          </a:lstStyle>
          <a:p>
            <a:endParaRPr lang="en-US" altLang="ja-JP">
              <a:solidFill>
                <a:srgbClr val="000000"/>
              </a:solidFill>
            </a:endParaRPr>
          </a:p>
        </p:txBody>
      </p:sp>
      <p:sp>
        <p:nvSpPr>
          <p:cNvPr id="5" name="スライド番号プレースホルダー 4"/>
          <p:cNvSpPr>
            <a:spLocks noGrp="1"/>
          </p:cNvSpPr>
          <p:nvPr>
            <p:ph type="sldNum" sz="quarter" idx="12"/>
          </p:nvPr>
        </p:nvSpPr>
        <p:spPr/>
        <p:txBody>
          <a:bodyPr/>
          <a:lstStyle>
            <a:lvl1pPr>
              <a:defRPr/>
            </a:lvl1pPr>
          </a:lstStyle>
          <a:p>
            <a:fld id="{7BC44D22-5C79-4221-A3C3-6BDFFCB67812}" type="slidenum">
              <a:rPr lang="en-US" altLang="ja-JP">
                <a:solidFill>
                  <a:srgbClr val="000000"/>
                </a:solidFill>
              </a:rPr>
              <a:pPr/>
              <a:t>&lt;#&gt;</a:t>
            </a:fld>
            <a:endParaRPr lang="en-US" altLang="ja-JP">
              <a:solidFill>
                <a:srgbClr val="000000"/>
              </a:solidFill>
            </a:endParaRPr>
          </a:p>
        </p:txBody>
      </p:sp>
    </p:spTree>
    <p:extLst>
      <p:ext uri="{BB962C8B-B14F-4D97-AF65-F5344CB8AC3E}">
        <p14:creationId xmlns:p14="http://schemas.microsoft.com/office/powerpoint/2010/main" xmlns="" val="250211244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endParaRPr lang="en-US" altLang="ja-JP">
              <a:solidFill>
                <a:srgbClr val="000000"/>
              </a:solidFill>
            </a:endParaRPr>
          </a:p>
        </p:txBody>
      </p:sp>
      <p:sp>
        <p:nvSpPr>
          <p:cNvPr id="3" name="フッター プレースホルダー 2"/>
          <p:cNvSpPr>
            <a:spLocks noGrp="1"/>
          </p:cNvSpPr>
          <p:nvPr>
            <p:ph type="ftr" sz="quarter" idx="11"/>
          </p:nvPr>
        </p:nvSpPr>
        <p:spPr/>
        <p:txBody>
          <a:bodyPr/>
          <a:lstStyle>
            <a:lvl1pPr>
              <a:defRPr/>
            </a:lvl1pPr>
          </a:lstStyle>
          <a:p>
            <a:endParaRPr lang="en-US" altLang="ja-JP">
              <a:solidFill>
                <a:srgbClr val="000000"/>
              </a:solidFill>
            </a:endParaRPr>
          </a:p>
        </p:txBody>
      </p:sp>
      <p:sp>
        <p:nvSpPr>
          <p:cNvPr id="4" name="スライド番号プレースホルダー 3"/>
          <p:cNvSpPr>
            <a:spLocks noGrp="1"/>
          </p:cNvSpPr>
          <p:nvPr>
            <p:ph type="sldNum" sz="quarter" idx="12"/>
          </p:nvPr>
        </p:nvSpPr>
        <p:spPr/>
        <p:txBody>
          <a:bodyPr/>
          <a:lstStyle>
            <a:lvl1pPr>
              <a:defRPr/>
            </a:lvl1pPr>
          </a:lstStyle>
          <a:p>
            <a:fld id="{C4AFAE63-1589-4E09-AD5F-2DF73C3F8DAB}" type="slidenum">
              <a:rPr lang="en-US" altLang="ja-JP">
                <a:solidFill>
                  <a:srgbClr val="000000"/>
                </a:solidFill>
              </a:rPr>
              <a:pPr/>
              <a:t>&lt;#&gt;</a:t>
            </a:fld>
            <a:endParaRPr lang="en-US" altLang="ja-JP">
              <a:solidFill>
                <a:srgbClr val="000000"/>
              </a:solidFill>
            </a:endParaRPr>
          </a:p>
        </p:txBody>
      </p:sp>
    </p:spTree>
    <p:extLst>
      <p:ext uri="{BB962C8B-B14F-4D97-AF65-F5344CB8AC3E}">
        <p14:creationId xmlns:p14="http://schemas.microsoft.com/office/powerpoint/2010/main" xmlns="" val="368593835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a:lvl1pPr>
          </a:lstStyle>
          <a:p>
            <a:fld id="{0F9E42FF-EE96-4BEF-B686-495F20FDC200}" type="slidenum">
              <a:rPr lang="en-US" altLang="ja-JP">
                <a:solidFill>
                  <a:srgbClr val="000000"/>
                </a:solidFill>
              </a:rPr>
              <a:pPr/>
              <a:t>&lt;#&gt;</a:t>
            </a:fld>
            <a:endParaRPr lang="en-US" altLang="ja-JP">
              <a:solidFill>
                <a:srgbClr val="000000"/>
              </a:solidFill>
            </a:endParaRPr>
          </a:p>
        </p:txBody>
      </p:sp>
    </p:spTree>
    <p:extLst>
      <p:ext uri="{BB962C8B-B14F-4D97-AF65-F5344CB8AC3E}">
        <p14:creationId xmlns:p14="http://schemas.microsoft.com/office/powerpoint/2010/main" xmlns="" val="10075778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fontAlgn="base">
              <a:spcBef>
                <a:spcPct val="20000"/>
              </a:spcBef>
              <a:spcAft>
                <a:spcPct val="0"/>
              </a:spcAft>
              <a:defRPr>
                <a:latin typeface="ＭＳ Ｐゴシック" charset="-128"/>
                <a:ea typeface="ＭＳ Ｐゴシック" charset="-128"/>
              </a:defRPr>
            </a:lvl1pPr>
          </a:lstStyle>
          <a:p>
            <a:pPr>
              <a:defRPr/>
            </a:pPr>
            <a:fld id="{59C766AD-9C80-4E7E-9467-E4CBD9C9FDED}" type="datetime1">
              <a:rPr lang="ja-JP" altLang="en-US" smtClean="0"/>
              <a:pPr>
                <a:defRPr/>
              </a:pPr>
              <a:t>2017/4/13</a:t>
            </a:fld>
            <a:endParaRPr lang="ja-JP" altLang="en-US"/>
          </a:p>
        </p:txBody>
      </p:sp>
      <p:sp>
        <p:nvSpPr>
          <p:cNvPr id="8" name="フッター プレースホルダー 7"/>
          <p:cNvSpPr>
            <a:spLocks noGrp="1"/>
          </p:cNvSpPr>
          <p:nvPr>
            <p:ph type="ftr" sz="quarter" idx="11"/>
          </p:nvPr>
        </p:nvSpPr>
        <p:spPr/>
        <p:txBody>
          <a:bodyPr/>
          <a:lstStyle>
            <a:lvl1pPr fontAlgn="base">
              <a:spcBef>
                <a:spcPct val="20000"/>
              </a:spcBef>
              <a:spcAft>
                <a:spcPct val="0"/>
              </a:spcAft>
              <a:defRPr>
                <a:latin typeface="ＭＳ Ｐゴシック" charset="-128"/>
                <a:ea typeface="ＭＳ Ｐゴシック" charset="-128"/>
              </a:defRPr>
            </a:lvl1pPr>
          </a:lstStyle>
          <a:p>
            <a:pPr>
              <a:defRPr/>
            </a:pPr>
            <a:endParaRPr lang="ja-JP" altLang="en-US"/>
          </a:p>
        </p:txBody>
      </p:sp>
      <p:sp>
        <p:nvSpPr>
          <p:cNvPr id="9" name="スライド番号プレースホルダー 8"/>
          <p:cNvSpPr>
            <a:spLocks noGrp="1"/>
          </p:cNvSpPr>
          <p:nvPr>
            <p:ph type="sldNum" sz="quarter" idx="12"/>
          </p:nvPr>
        </p:nvSpPr>
        <p:spPr/>
        <p:txBody>
          <a:bodyPr/>
          <a:lstStyle>
            <a:lvl1pPr fontAlgn="base">
              <a:spcBef>
                <a:spcPct val="20000"/>
              </a:spcBef>
              <a:spcAft>
                <a:spcPct val="0"/>
              </a:spcAft>
              <a:defRPr>
                <a:latin typeface="ＭＳ Ｐゴシック" charset="-128"/>
                <a:ea typeface="ＭＳ Ｐゴシック" charset="-128"/>
              </a:defRPr>
            </a:lvl1pPr>
          </a:lstStyle>
          <a:p>
            <a:pPr>
              <a:defRPr/>
            </a:pPr>
            <a:fld id="{67B0BFA0-27BE-4843-9099-43AF09933279}" type="slidenum">
              <a:rPr lang="ja-JP" altLang="en-US"/>
              <a:pPr>
                <a:defRPr/>
              </a:pPr>
              <a:t>&lt;#&gt;</a:t>
            </a:fld>
            <a:endParaRPr lang="ja-JP" altLang="en-US"/>
          </a:p>
        </p:txBody>
      </p:sp>
    </p:spTree>
    <p:extLst>
      <p:ext uri="{BB962C8B-B14F-4D97-AF65-F5344CB8AC3E}">
        <p14:creationId xmlns:p14="http://schemas.microsoft.com/office/powerpoint/2010/main" xmlns="" val="71990241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a:lvl1pPr>
          </a:lstStyle>
          <a:p>
            <a:fld id="{521EE017-5997-4A69-814D-AFF63B5A3B6D}" type="slidenum">
              <a:rPr lang="en-US" altLang="ja-JP">
                <a:solidFill>
                  <a:srgbClr val="000000"/>
                </a:solidFill>
              </a:rPr>
              <a:pPr/>
              <a:t>&lt;#&gt;</a:t>
            </a:fld>
            <a:endParaRPr lang="en-US" altLang="ja-JP">
              <a:solidFill>
                <a:srgbClr val="000000"/>
              </a:solidFill>
            </a:endParaRPr>
          </a:p>
        </p:txBody>
      </p:sp>
    </p:spTree>
    <p:extLst>
      <p:ext uri="{BB962C8B-B14F-4D97-AF65-F5344CB8AC3E}">
        <p14:creationId xmlns:p14="http://schemas.microsoft.com/office/powerpoint/2010/main" xmlns="" val="381283116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12A713AD-7399-4665-A1E6-50484B1D8966}" type="slidenum">
              <a:rPr lang="en-US" altLang="ja-JP">
                <a:solidFill>
                  <a:srgbClr val="000000"/>
                </a:solidFill>
              </a:rPr>
              <a:pPr/>
              <a:t>&lt;#&gt;</a:t>
            </a:fld>
            <a:endParaRPr lang="en-US" altLang="ja-JP">
              <a:solidFill>
                <a:srgbClr val="000000"/>
              </a:solidFill>
            </a:endParaRPr>
          </a:p>
        </p:txBody>
      </p:sp>
    </p:spTree>
    <p:extLst>
      <p:ext uri="{BB962C8B-B14F-4D97-AF65-F5344CB8AC3E}">
        <p14:creationId xmlns:p14="http://schemas.microsoft.com/office/powerpoint/2010/main" xmlns="" val="363216809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7813"/>
            <a:ext cx="2057400" cy="5853112"/>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7813"/>
            <a:ext cx="6019800" cy="5853112"/>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C7FE73AD-94F8-4886-A80B-BA79B6A7A1A8}" type="slidenum">
              <a:rPr lang="en-US" altLang="ja-JP">
                <a:solidFill>
                  <a:srgbClr val="000000"/>
                </a:solidFill>
              </a:rPr>
              <a:pPr/>
              <a:t>&lt;#&gt;</a:t>
            </a:fld>
            <a:endParaRPr lang="en-US" altLang="ja-JP">
              <a:solidFill>
                <a:srgbClr val="000000"/>
              </a:solidFill>
            </a:endParaRPr>
          </a:p>
        </p:txBody>
      </p:sp>
    </p:spTree>
    <p:extLst>
      <p:ext uri="{BB962C8B-B14F-4D97-AF65-F5344CB8AC3E}">
        <p14:creationId xmlns:p14="http://schemas.microsoft.com/office/powerpoint/2010/main" xmlns="" val="355973848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chart" preserve="1">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7813"/>
            <a:ext cx="8229600" cy="1139825"/>
          </a:xfrm>
        </p:spPr>
        <p:txBody>
          <a:bodyPr/>
          <a:lstStyle/>
          <a:p>
            <a:r>
              <a:rPr lang="ja-JP" altLang="en-US" smtClean="0"/>
              <a:t>マスター タイトルの書式設定</a:t>
            </a:r>
            <a:endParaRPr lang="ja-JP" altLang="en-US"/>
          </a:p>
        </p:txBody>
      </p:sp>
      <p:sp>
        <p:nvSpPr>
          <p:cNvPr id="3" name="グラフ プレースホルダー 2"/>
          <p:cNvSpPr>
            <a:spLocks noGrp="1"/>
          </p:cNvSpPr>
          <p:nvPr>
            <p:ph type="chart" idx="1"/>
          </p:nvPr>
        </p:nvSpPr>
        <p:spPr>
          <a:xfrm>
            <a:off x="457200" y="1600204"/>
            <a:ext cx="8229600" cy="4530725"/>
          </a:xfrm>
        </p:spPr>
        <p:txBody>
          <a:bodyPr/>
          <a:lstStyle/>
          <a:p>
            <a:endParaRPr lang="ja-JP" altLang="en-US"/>
          </a:p>
        </p:txBody>
      </p:sp>
      <p:sp>
        <p:nvSpPr>
          <p:cNvPr id="4" name="日付プレースホルダー 3"/>
          <p:cNvSpPr>
            <a:spLocks noGrp="1"/>
          </p:cNvSpPr>
          <p:nvPr>
            <p:ph type="dt" sz="half" idx="10"/>
          </p:nvPr>
        </p:nvSpPr>
        <p:spPr>
          <a:xfrm>
            <a:off x="457200" y="6243638"/>
            <a:ext cx="2133600" cy="457200"/>
          </a:xfrm>
        </p:spPr>
        <p:txBody>
          <a:bodyPr/>
          <a:lstStyle>
            <a:lvl1pPr>
              <a:defRPr/>
            </a:lvl1pPr>
          </a:lstStyle>
          <a:p>
            <a:endParaRPr lang="en-US" altLang="ja-JP">
              <a:solidFill>
                <a:srgbClr val="000000"/>
              </a:solidFill>
            </a:endParaRPr>
          </a:p>
        </p:txBody>
      </p:sp>
      <p:sp>
        <p:nvSpPr>
          <p:cNvPr id="5" name="フッター プレースホルダー 4"/>
          <p:cNvSpPr>
            <a:spLocks noGrp="1"/>
          </p:cNvSpPr>
          <p:nvPr>
            <p:ph type="ftr" sz="quarter" idx="11"/>
          </p:nvPr>
        </p:nvSpPr>
        <p:spPr>
          <a:xfrm>
            <a:off x="3124200" y="6248400"/>
            <a:ext cx="2895600" cy="457200"/>
          </a:xfrm>
        </p:spPr>
        <p:txBody>
          <a:bodyPr/>
          <a:lstStyle>
            <a:lvl1pPr>
              <a:defRPr/>
            </a:lvl1pPr>
          </a:lstStyle>
          <a:p>
            <a:endParaRPr lang="en-US" altLang="ja-JP">
              <a:solidFill>
                <a:srgbClr val="000000"/>
              </a:solidFill>
            </a:endParaRPr>
          </a:p>
        </p:txBody>
      </p:sp>
      <p:sp>
        <p:nvSpPr>
          <p:cNvPr id="6" name="スライド番号プレースホルダー 5"/>
          <p:cNvSpPr>
            <a:spLocks noGrp="1"/>
          </p:cNvSpPr>
          <p:nvPr>
            <p:ph type="sldNum" sz="quarter" idx="12"/>
          </p:nvPr>
        </p:nvSpPr>
        <p:spPr>
          <a:xfrm>
            <a:off x="6553200" y="6243638"/>
            <a:ext cx="2133600" cy="457200"/>
          </a:xfrm>
        </p:spPr>
        <p:txBody>
          <a:bodyPr/>
          <a:lstStyle>
            <a:lvl1pPr>
              <a:defRPr/>
            </a:lvl1pPr>
          </a:lstStyle>
          <a:p>
            <a:fld id="{4745E0AE-627B-4202-94E9-97CE6DC503B3}" type="slidenum">
              <a:rPr lang="en-US" altLang="ja-JP">
                <a:solidFill>
                  <a:srgbClr val="000000"/>
                </a:solidFill>
              </a:rPr>
              <a:pPr/>
              <a:t>&lt;#&gt;</a:t>
            </a:fld>
            <a:endParaRPr lang="en-US" altLang="ja-JP">
              <a:solidFill>
                <a:srgbClr val="000000"/>
              </a:solidFill>
            </a:endParaRPr>
          </a:p>
        </p:txBody>
      </p:sp>
    </p:spTree>
    <p:extLst>
      <p:ext uri="{BB962C8B-B14F-4D97-AF65-F5344CB8AC3E}">
        <p14:creationId xmlns:p14="http://schemas.microsoft.com/office/powerpoint/2010/main" xmlns="" val="25689935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507"/>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A41065E-EF04-4079-9228-9A300567FA24}"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247881279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FB230FA-7F7D-42EF-9995-5BF2BCA922B9}"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102530486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82"/>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6852243-13BF-45CC-A6C1-1EC027EB041B}"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92672520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641C8D8-CCCD-4F61-9EA7-59D26E275A45}"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410649994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11B8E38-02BB-42A9-B260-70D002EA9346}"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124740294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61B8A4C-45AF-49B2-8526-BF85791E32AE}"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24911651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fontAlgn="base">
              <a:spcBef>
                <a:spcPct val="20000"/>
              </a:spcBef>
              <a:spcAft>
                <a:spcPct val="0"/>
              </a:spcAft>
              <a:defRPr>
                <a:latin typeface="ＭＳ Ｐゴシック" charset="-128"/>
                <a:ea typeface="ＭＳ Ｐゴシック" charset="-128"/>
              </a:defRPr>
            </a:lvl1pPr>
          </a:lstStyle>
          <a:p>
            <a:pPr>
              <a:defRPr/>
            </a:pPr>
            <a:fld id="{253F3752-8155-4643-8386-D43AC1633453}" type="datetime1">
              <a:rPr lang="ja-JP" altLang="en-US" smtClean="0"/>
              <a:pPr>
                <a:defRPr/>
              </a:pPr>
              <a:t>2017/4/13</a:t>
            </a:fld>
            <a:endParaRPr lang="ja-JP" altLang="en-US"/>
          </a:p>
        </p:txBody>
      </p:sp>
      <p:sp>
        <p:nvSpPr>
          <p:cNvPr id="4" name="フッター プレースホルダー 3"/>
          <p:cNvSpPr>
            <a:spLocks noGrp="1"/>
          </p:cNvSpPr>
          <p:nvPr>
            <p:ph type="ftr" sz="quarter" idx="11"/>
          </p:nvPr>
        </p:nvSpPr>
        <p:spPr/>
        <p:txBody>
          <a:bodyPr/>
          <a:lstStyle>
            <a:lvl1pPr fontAlgn="base">
              <a:spcBef>
                <a:spcPct val="20000"/>
              </a:spcBef>
              <a:spcAft>
                <a:spcPct val="0"/>
              </a:spcAft>
              <a:defRPr>
                <a:latin typeface="ＭＳ Ｐゴシック" charset="-128"/>
                <a:ea typeface="ＭＳ Ｐゴシック" charset="-128"/>
              </a:defRPr>
            </a:lvl1pPr>
          </a:lstStyle>
          <a:p>
            <a:pPr>
              <a:defRPr/>
            </a:pPr>
            <a:endParaRPr lang="ja-JP" altLang="en-US"/>
          </a:p>
        </p:txBody>
      </p:sp>
      <p:sp>
        <p:nvSpPr>
          <p:cNvPr id="5" name="スライド番号プレースホルダー 4"/>
          <p:cNvSpPr>
            <a:spLocks noGrp="1"/>
          </p:cNvSpPr>
          <p:nvPr>
            <p:ph type="sldNum" sz="quarter" idx="12"/>
          </p:nvPr>
        </p:nvSpPr>
        <p:spPr/>
        <p:txBody>
          <a:bodyPr/>
          <a:lstStyle>
            <a:lvl1pPr fontAlgn="base">
              <a:spcBef>
                <a:spcPct val="20000"/>
              </a:spcBef>
              <a:spcAft>
                <a:spcPct val="0"/>
              </a:spcAft>
              <a:defRPr>
                <a:latin typeface="ＭＳ Ｐゴシック" charset="-128"/>
                <a:ea typeface="ＭＳ Ｐゴシック" charset="-128"/>
              </a:defRPr>
            </a:lvl1pPr>
          </a:lstStyle>
          <a:p>
            <a:pPr>
              <a:defRPr/>
            </a:pPr>
            <a:fld id="{21B4A26D-F332-4C98-A8BD-AB1AF655E414}" type="slidenum">
              <a:rPr lang="ja-JP" altLang="en-US"/>
              <a:pPr>
                <a:defRPr/>
              </a:pPr>
              <a:t>&lt;#&gt;</a:t>
            </a:fld>
            <a:endParaRPr lang="ja-JP" altLang="en-US"/>
          </a:p>
        </p:txBody>
      </p:sp>
    </p:spTree>
    <p:extLst>
      <p:ext uri="{BB962C8B-B14F-4D97-AF65-F5344CB8AC3E}">
        <p14:creationId xmlns:p14="http://schemas.microsoft.com/office/powerpoint/2010/main" xmlns="" val="307958585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1BE6175-D1E6-4B44-BF0A-ACF8DD0A772E}"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213318933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1" y="27310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534195C-99C5-4356-823E-BB38B83260A5}"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37099621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8138588-1A66-4117-9737-7FFBC6A6A66C}"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163223939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B332625-4A0B-43ED-BF57-206EC35F9204}"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321889811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93"/>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93"/>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408230A-A128-41BA-A69B-0DDBE9BC4D61}"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1244559795"/>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xOver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457200" y="1600200"/>
            <a:ext cx="8229600"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57200" y="3938648"/>
            <a:ext cx="8229600"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E1ED78C-4FEC-4A07-9660-CFE361774682}"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226168402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7"/>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19" indent="0" algn="ctr">
              <a:buNone/>
              <a:defRPr>
                <a:solidFill>
                  <a:schemeClr val="tx1">
                    <a:tint val="75000"/>
                  </a:schemeClr>
                </a:solidFill>
              </a:defRPr>
            </a:lvl2pPr>
            <a:lvl3pPr marL="914238" indent="0" algn="ctr">
              <a:buNone/>
              <a:defRPr>
                <a:solidFill>
                  <a:schemeClr val="tx1">
                    <a:tint val="75000"/>
                  </a:schemeClr>
                </a:solidFill>
              </a:defRPr>
            </a:lvl3pPr>
            <a:lvl4pPr marL="1371356" indent="0" algn="ctr">
              <a:buNone/>
              <a:defRPr>
                <a:solidFill>
                  <a:schemeClr val="tx1">
                    <a:tint val="75000"/>
                  </a:schemeClr>
                </a:solidFill>
              </a:defRPr>
            </a:lvl4pPr>
            <a:lvl5pPr marL="1828475" indent="0" algn="ctr">
              <a:buNone/>
              <a:defRPr>
                <a:solidFill>
                  <a:schemeClr val="tx1">
                    <a:tint val="75000"/>
                  </a:schemeClr>
                </a:solidFill>
              </a:defRPr>
            </a:lvl5pPr>
            <a:lvl6pPr marL="2285594" indent="0" algn="ctr">
              <a:buNone/>
              <a:defRPr>
                <a:solidFill>
                  <a:schemeClr val="tx1">
                    <a:tint val="75000"/>
                  </a:schemeClr>
                </a:solidFill>
              </a:defRPr>
            </a:lvl6pPr>
            <a:lvl7pPr marL="2742713" indent="0" algn="ctr">
              <a:buNone/>
              <a:defRPr>
                <a:solidFill>
                  <a:schemeClr val="tx1">
                    <a:tint val="75000"/>
                  </a:schemeClr>
                </a:solidFill>
              </a:defRPr>
            </a:lvl7pPr>
            <a:lvl8pPr marL="3199832" indent="0" algn="ctr">
              <a:buNone/>
              <a:defRPr>
                <a:solidFill>
                  <a:schemeClr val="tx1">
                    <a:tint val="75000"/>
                  </a:schemeClr>
                </a:solidFill>
              </a:defRPr>
            </a:lvl8pPr>
            <a:lvl9pPr marL="365695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8E07A05-87DF-45BF-9DAF-296FD709B226}"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22225593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8E07A05-87DF-45BF-9DAF-296FD709B226}"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4170998432"/>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1"/>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119" indent="0">
              <a:buNone/>
              <a:defRPr sz="1800">
                <a:solidFill>
                  <a:schemeClr val="tx1">
                    <a:tint val="75000"/>
                  </a:schemeClr>
                </a:solidFill>
              </a:defRPr>
            </a:lvl2pPr>
            <a:lvl3pPr marL="914238" indent="0">
              <a:buNone/>
              <a:defRPr sz="1600">
                <a:solidFill>
                  <a:schemeClr val="tx1">
                    <a:tint val="75000"/>
                  </a:schemeClr>
                </a:solidFill>
              </a:defRPr>
            </a:lvl3pPr>
            <a:lvl4pPr marL="1371356" indent="0">
              <a:buNone/>
              <a:defRPr sz="1400">
                <a:solidFill>
                  <a:schemeClr val="tx1">
                    <a:tint val="75000"/>
                  </a:schemeClr>
                </a:solidFill>
              </a:defRPr>
            </a:lvl4pPr>
            <a:lvl5pPr marL="1828475" indent="0">
              <a:buNone/>
              <a:defRPr sz="1400">
                <a:solidFill>
                  <a:schemeClr val="tx1">
                    <a:tint val="75000"/>
                  </a:schemeClr>
                </a:solidFill>
              </a:defRPr>
            </a:lvl5pPr>
            <a:lvl6pPr marL="2285594" indent="0">
              <a:buNone/>
              <a:defRPr sz="1400">
                <a:solidFill>
                  <a:schemeClr val="tx1">
                    <a:tint val="75000"/>
                  </a:schemeClr>
                </a:solidFill>
              </a:defRPr>
            </a:lvl6pPr>
            <a:lvl7pPr marL="2742713" indent="0">
              <a:buNone/>
              <a:defRPr sz="1400">
                <a:solidFill>
                  <a:schemeClr val="tx1">
                    <a:tint val="75000"/>
                  </a:schemeClr>
                </a:solidFill>
              </a:defRPr>
            </a:lvl7pPr>
            <a:lvl8pPr marL="3199832" indent="0">
              <a:buNone/>
              <a:defRPr sz="1400">
                <a:solidFill>
                  <a:schemeClr val="tx1">
                    <a:tint val="75000"/>
                  </a:schemeClr>
                </a:solidFill>
              </a:defRPr>
            </a:lvl8pPr>
            <a:lvl9pPr marL="365695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8E07A05-87DF-45BF-9DAF-296FD709B226}"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74480542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68E07A05-87DF-45BF-9DAF-296FD709B226}"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9448220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fontAlgn="base">
              <a:spcBef>
                <a:spcPct val="20000"/>
              </a:spcBef>
              <a:spcAft>
                <a:spcPct val="0"/>
              </a:spcAft>
              <a:defRPr>
                <a:latin typeface="ＭＳ Ｐゴシック" charset="-128"/>
                <a:ea typeface="ＭＳ Ｐゴシック" charset="-128"/>
              </a:defRPr>
            </a:lvl1pPr>
          </a:lstStyle>
          <a:p>
            <a:pPr>
              <a:defRPr/>
            </a:pPr>
            <a:fld id="{0B9FDDBC-43E9-43CC-85C4-49C57E52AB17}" type="datetime1">
              <a:rPr lang="ja-JP" altLang="en-US" smtClean="0"/>
              <a:pPr>
                <a:defRPr/>
              </a:pPr>
              <a:t>2017/4/13</a:t>
            </a:fld>
            <a:endParaRPr lang="ja-JP" altLang="en-US"/>
          </a:p>
        </p:txBody>
      </p:sp>
      <p:sp>
        <p:nvSpPr>
          <p:cNvPr id="3" name="フッター プレースホルダー 2"/>
          <p:cNvSpPr>
            <a:spLocks noGrp="1"/>
          </p:cNvSpPr>
          <p:nvPr>
            <p:ph type="ftr" sz="quarter" idx="11"/>
          </p:nvPr>
        </p:nvSpPr>
        <p:spPr/>
        <p:txBody>
          <a:bodyPr/>
          <a:lstStyle>
            <a:lvl1pPr fontAlgn="base">
              <a:spcBef>
                <a:spcPct val="20000"/>
              </a:spcBef>
              <a:spcAft>
                <a:spcPct val="0"/>
              </a:spcAft>
              <a:defRPr>
                <a:latin typeface="ＭＳ Ｐゴシック" charset="-128"/>
                <a:ea typeface="ＭＳ Ｐゴシック" charset="-128"/>
              </a:defRPr>
            </a:lvl1pPr>
          </a:lstStyle>
          <a:p>
            <a:pPr>
              <a:defRPr/>
            </a:pPr>
            <a:endParaRPr lang="ja-JP" altLang="en-US"/>
          </a:p>
        </p:txBody>
      </p:sp>
      <p:sp>
        <p:nvSpPr>
          <p:cNvPr id="4" name="スライド番号プレースホルダー 3"/>
          <p:cNvSpPr>
            <a:spLocks noGrp="1"/>
          </p:cNvSpPr>
          <p:nvPr>
            <p:ph type="sldNum" sz="quarter" idx="12"/>
          </p:nvPr>
        </p:nvSpPr>
        <p:spPr/>
        <p:txBody>
          <a:bodyPr/>
          <a:lstStyle>
            <a:lvl1pPr fontAlgn="base">
              <a:spcBef>
                <a:spcPct val="20000"/>
              </a:spcBef>
              <a:spcAft>
                <a:spcPct val="0"/>
              </a:spcAft>
              <a:defRPr>
                <a:latin typeface="ＭＳ Ｐゴシック" charset="-128"/>
                <a:ea typeface="ＭＳ Ｐゴシック" charset="-128"/>
              </a:defRPr>
            </a:lvl1pPr>
          </a:lstStyle>
          <a:p>
            <a:pPr>
              <a:defRPr/>
            </a:pPr>
            <a:fld id="{4C6B5AD1-48DE-471A-BCF5-CA483D1EA115}" type="slidenum">
              <a:rPr lang="ja-JP" altLang="en-US"/>
              <a:pPr>
                <a:defRPr/>
              </a:pPr>
              <a:t>&lt;#&gt;</a:t>
            </a:fld>
            <a:endParaRPr lang="ja-JP" altLang="en-US"/>
          </a:p>
        </p:txBody>
      </p:sp>
    </p:spTree>
    <p:extLst>
      <p:ext uri="{BB962C8B-B14F-4D97-AF65-F5344CB8AC3E}">
        <p14:creationId xmlns:p14="http://schemas.microsoft.com/office/powerpoint/2010/main" xmlns="" val="38339622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5"/>
            <a:ext cx="4040188" cy="639762"/>
          </a:xfrm>
        </p:spPr>
        <p:txBody>
          <a:bodyPr anchor="b"/>
          <a:lstStyle>
            <a:lvl1pPr marL="0" indent="0">
              <a:buNone/>
              <a:defRPr sz="2400" b="1"/>
            </a:lvl1pPr>
            <a:lvl2pPr marL="457119" indent="0">
              <a:buNone/>
              <a:defRPr sz="2000" b="1"/>
            </a:lvl2pPr>
            <a:lvl3pPr marL="914238" indent="0">
              <a:buNone/>
              <a:defRPr sz="1800" b="1"/>
            </a:lvl3pPr>
            <a:lvl4pPr marL="1371356" indent="0">
              <a:buNone/>
              <a:defRPr sz="1600" b="1"/>
            </a:lvl4pPr>
            <a:lvl5pPr marL="1828475" indent="0">
              <a:buNone/>
              <a:defRPr sz="1600" b="1"/>
            </a:lvl5pPr>
            <a:lvl6pPr marL="2285594" indent="0">
              <a:buNone/>
              <a:defRPr sz="1600" b="1"/>
            </a:lvl6pPr>
            <a:lvl7pPr marL="2742713" indent="0">
              <a:buNone/>
              <a:defRPr sz="1600" b="1"/>
            </a:lvl7pPr>
            <a:lvl8pPr marL="3199832" indent="0">
              <a:buNone/>
              <a:defRPr sz="1600" b="1"/>
            </a:lvl8pPr>
            <a:lvl9pPr marL="365695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7"/>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7" y="1535115"/>
            <a:ext cx="4041775" cy="639762"/>
          </a:xfrm>
        </p:spPr>
        <p:txBody>
          <a:bodyPr anchor="b"/>
          <a:lstStyle>
            <a:lvl1pPr marL="0" indent="0">
              <a:buNone/>
              <a:defRPr sz="2400" b="1"/>
            </a:lvl1pPr>
            <a:lvl2pPr marL="457119" indent="0">
              <a:buNone/>
              <a:defRPr sz="2000" b="1"/>
            </a:lvl2pPr>
            <a:lvl3pPr marL="914238" indent="0">
              <a:buNone/>
              <a:defRPr sz="1800" b="1"/>
            </a:lvl3pPr>
            <a:lvl4pPr marL="1371356" indent="0">
              <a:buNone/>
              <a:defRPr sz="1600" b="1"/>
            </a:lvl4pPr>
            <a:lvl5pPr marL="1828475" indent="0">
              <a:buNone/>
              <a:defRPr sz="1600" b="1"/>
            </a:lvl5pPr>
            <a:lvl6pPr marL="2285594" indent="0">
              <a:buNone/>
              <a:defRPr sz="1600" b="1"/>
            </a:lvl6pPr>
            <a:lvl7pPr marL="2742713" indent="0">
              <a:buNone/>
              <a:defRPr sz="1600" b="1"/>
            </a:lvl7pPr>
            <a:lvl8pPr marL="3199832" indent="0">
              <a:buNone/>
              <a:defRPr sz="1600" b="1"/>
            </a:lvl8pPr>
            <a:lvl9pPr marL="365695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7" y="2174877"/>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68E07A05-87DF-45BF-9DAF-296FD709B226}"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253660130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68E07A05-87DF-45BF-9DAF-296FD709B226}"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23606174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68E07A05-87DF-45BF-9DAF-296FD709B226}"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55999303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2" y="1435101"/>
            <a:ext cx="3008313" cy="4691063"/>
          </a:xfrm>
        </p:spPr>
        <p:txBody>
          <a:bodyPr/>
          <a:lstStyle>
            <a:lvl1pPr marL="0" indent="0">
              <a:buNone/>
              <a:defRPr sz="1400"/>
            </a:lvl1pPr>
            <a:lvl2pPr marL="457119" indent="0">
              <a:buNone/>
              <a:defRPr sz="1200"/>
            </a:lvl2pPr>
            <a:lvl3pPr marL="914238" indent="0">
              <a:buNone/>
              <a:defRPr sz="1000"/>
            </a:lvl3pPr>
            <a:lvl4pPr marL="1371356" indent="0">
              <a:buNone/>
              <a:defRPr sz="900"/>
            </a:lvl4pPr>
            <a:lvl5pPr marL="1828475" indent="0">
              <a:buNone/>
              <a:defRPr sz="900"/>
            </a:lvl5pPr>
            <a:lvl6pPr marL="2285594" indent="0">
              <a:buNone/>
              <a:defRPr sz="900"/>
            </a:lvl6pPr>
            <a:lvl7pPr marL="2742713" indent="0">
              <a:buNone/>
              <a:defRPr sz="900"/>
            </a:lvl7pPr>
            <a:lvl8pPr marL="3199832" indent="0">
              <a:buNone/>
              <a:defRPr sz="900"/>
            </a:lvl8pPr>
            <a:lvl9pPr marL="365695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68E07A05-87DF-45BF-9DAF-296FD709B226}"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47574484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119" indent="0">
              <a:buNone/>
              <a:defRPr sz="2800"/>
            </a:lvl2pPr>
            <a:lvl3pPr marL="914238" indent="0">
              <a:buNone/>
              <a:defRPr sz="2400"/>
            </a:lvl3pPr>
            <a:lvl4pPr marL="1371356" indent="0">
              <a:buNone/>
              <a:defRPr sz="2000"/>
            </a:lvl4pPr>
            <a:lvl5pPr marL="1828475" indent="0">
              <a:buNone/>
              <a:defRPr sz="2000"/>
            </a:lvl5pPr>
            <a:lvl6pPr marL="2285594" indent="0">
              <a:buNone/>
              <a:defRPr sz="2000"/>
            </a:lvl6pPr>
            <a:lvl7pPr marL="2742713" indent="0">
              <a:buNone/>
              <a:defRPr sz="2000"/>
            </a:lvl7pPr>
            <a:lvl8pPr marL="3199832" indent="0">
              <a:buNone/>
              <a:defRPr sz="2000"/>
            </a:lvl8pPr>
            <a:lvl9pPr marL="365695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119" indent="0">
              <a:buNone/>
              <a:defRPr sz="1200"/>
            </a:lvl2pPr>
            <a:lvl3pPr marL="914238" indent="0">
              <a:buNone/>
              <a:defRPr sz="1000"/>
            </a:lvl3pPr>
            <a:lvl4pPr marL="1371356" indent="0">
              <a:buNone/>
              <a:defRPr sz="900"/>
            </a:lvl4pPr>
            <a:lvl5pPr marL="1828475" indent="0">
              <a:buNone/>
              <a:defRPr sz="900"/>
            </a:lvl5pPr>
            <a:lvl6pPr marL="2285594" indent="0">
              <a:buNone/>
              <a:defRPr sz="900"/>
            </a:lvl6pPr>
            <a:lvl7pPr marL="2742713" indent="0">
              <a:buNone/>
              <a:defRPr sz="900"/>
            </a:lvl7pPr>
            <a:lvl8pPr marL="3199832" indent="0">
              <a:buNone/>
              <a:defRPr sz="900"/>
            </a:lvl8pPr>
            <a:lvl9pPr marL="365695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68E07A05-87DF-45BF-9DAF-296FD709B226}"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223155360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8E07A05-87DF-45BF-9DAF-296FD709B226}"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950957977"/>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8E07A05-87DF-45BF-9DAF-296FD709B226}"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651710059"/>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7"/>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119" indent="0" algn="ctr">
              <a:buNone/>
              <a:defRPr/>
            </a:lvl2pPr>
            <a:lvl3pPr marL="914238" indent="0" algn="ctr">
              <a:buNone/>
              <a:defRPr/>
            </a:lvl3pPr>
            <a:lvl4pPr marL="1371356" indent="0" algn="ctr">
              <a:buNone/>
              <a:defRPr/>
            </a:lvl4pPr>
            <a:lvl5pPr marL="1828475" indent="0" algn="ctr">
              <a:buNone/>
              <a:defRPr/>
            </a:lvl5pPr>
            <a:lvl6pPr marL="2285594" indent="0" algn="ctr">
              <a:buNone/>
              <a:defRPr/>
            </a:lvl6pPr>
            <a:lvl7pPr marL="2742713" indent="0" algn="ctr">
              <a:buNone/>
              <a:defRPr/>
            </a:lvl7pPr>
            <a:lvl8pPr marL="3199832" indent="0" algn="ctr">
              <a:buNone/>
              <a:defRPr/>
            </a:lvl8pPr>
            <a:lvl9pPr marL="365695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p:txBody>
          <a:bodyPr/>
          <a:lstStyle>
            <a:lvl1pPr fontAlgn="base">
              <a:defRPr/>
            </a:lvl1pPr>
          </a:lstStyle>
          <a:p>
            <a:pPr>
              <a:defRPr/>
            </a:pPr>
            <a:endParaRPr lang="en-US" altLang="ja-JP"/>
          </a:p>
        </p:txBody>
      </p:sp>
      <p:sp>
        <p:nvSpPr>
          <p:cNvPr id="5" name="Rectangle 5"/>
          <p:cNvSpPr>
            <a:spLocks noGrp="1" noChangeArrowheads="1"/>
          </p:cNvSpPr>
          <p:nvPr>
            <p:ph type="ftr" sz="quarter" idx="11"/>
          </p:nvPr>
        </p:nvSpPr>
        <p:spPr/>
        <p:txBody>
          <a:bodyPr/>
          <a:lstStyle>
            <a:lvl1pPr fontAlgn="base">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fontAlgn="base">
              <a:defRPr/>
            </a:lvl1pPr>
          </a:lstStyle>
          <a:p>
            <a:pPr>
              <a:defRPr/>
            </a:pPr>
            <a:fld id="{F1BC1EB8-F2F6-48C7-85EB-04E4ECDA82FE}" type="slidenum">
              <a:rPr lang="en-US" altLang="ja-JP"/>
              <a:pPr>
                <a:defRPr/>
              </a:pPr>
              <a:t>&lt;#&gt;</a:t>
            </a:fld>
            <a:endParaRPr lang="en-US" altLang="ja-JP"/>
          </a:p>
        </p:txBody>
      </p:sp>
    </p:spTree>
    <p:extLst>
      <p:ext uri="{BB962C8B-B14F-4D97-AF65-F5344CB8AC3E}">
        <p14:creationId xmlns:p14="http://schemas.microsoft.com/office/powerpoint/2010/main" xmlns="" val="107665973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fontAlgn="base">
              <a:defRPr/>
            </a:lvl1pPr>
          </a:lstStyle>
          <a:p>
            <a:pPr>
              <a:defRPr/>
            </a:pPr>
            <a:endParaRPr lang="en-US" altLang="ja-JP"/>
          </a:p>
        </p:txBody>
      </p:sp>
      <p:sp>
        <p:nvSpPr>
          <p:cNvPr id="5" name="Rectangle 5"/>
          <p:cNvSpPr>
            <a:spLocks noGrp="1" noChangeArrowheads="1"/>
          </p:cNvSpPr>
          <p:nvPr>
            <p:ph type="ftr" sz="quarter" idx="11"/>
          </p:nvPr>
        </p:nvSpPr>
        <p:spPr/>
        <p:txBody>
          <a:bodyPr/>
          <a:lstStyle>
            <a:lvl1pPr fontAlgn="base">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fontAlgn="base">
              <a:defRPr/>
            </a:lvl1pPr>
          </a:lstStyle>
          <a:p>
            <a:pPr>
              <a:defRPr/>
            </a:pPr>
            <a:fld id="{6CB04AA7-3513-47AA-9428-46B29BCE3F74}" type="slidenum">
              <a:rPr lang="en-US" altLang="ja-JP"/>
              <a:pPr>
                <a:defRPr/>
              </a:pPr>
              <a:t>&lt;#&gt;</a:t>
            </a:fld>
            <a:endParaRPr lang="en-US" altLang="ja-JP"/>
          </a:p>
        </p:txBody>
      </p:sp>
    </p:spTree>
    <p:extLst>
      <p:ext uri="{BB962C8B-B14F-4D97-AF65-F5344CB8AC3E}">
        <p14:creationId xmlns:p14="http://schemas.microsoft.com/office/powerpoint/2010/main" xmlns="" val="3741272334"/>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1"/>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5"/>
            <a:ext cx="7772400" cy="1500187"/>
          </a:xfrm>
        </p:spPr>
        <p:txBody>
          <a:bodyPr anchor="b"/>
          <a:lstStyle>
            <a:lvl1pPr marL="0" indent="0">
              <a:buNone/>
              <a:defRPr sz="2000"/>
            </a:lvl1pPr>
            <a:lvl2pPr marL="457119" indent="0">
              <a:buNone/>
              <a:defRPr sz="1800"/>
            </a:lvl2pPr>
            <a:lvl3pPr marL="914238" indent="0">
              <a:buNone/>
              <a:defRPr sz="1600"/>
            </a:lvl3pPr>
            <a:lvl4pPr marL="1371356" indent="0">
              <a:buNone/>
              <a:defRPr sz="1400"/>
            </a:lvl4pPr>
            <a:lvl5pPr marL="1828475" indent="0">
              <a:buNone/>
              <a:defRPr sz="1400"/>
            </a:lvl5pPr>
            <a:lvl6pPr marL="2285594" indent="0">
              <a:buNone/>
              <a:defRPr sz="1400"/>
            </a:lvl6pPr>
            <a:lvl7pPr marL="2742713" indent="0">
              <a:buNone/>
              <a:defRPr sz="1400"/>
            </a:lvl7pPr>
            <a:lvl8pPr marL="3199832" indent="0">
              <a:buNone/>
              <a:defRPr sz="1400"/>
            </a:lvl8pPr>
            <a:lvl9pPr marL="365695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p:txBody>
          <a:bodyPr/>
          <a:lstStyle>
            <a:lvl1pPr fontAlgn="base">
              <a:defRPr/>
            </a:lvl1pPr>
          </a:lstStyle>
          <a:p>
            <a:pPr>
              <a:defRPr/>
            </a:pPr>
            <a:endParaRPr lang="en-US" altLang="ja-JP"/>
          </a:p>
        </p:txBody>
      </p:sp>
      <p:sp>
        <p:nvSpPr>
          <p:cNvPr id="5" name="Rectangle 5"/>
          <p:cNvSpPr>
            <a:spLocks noGrp="1" noChangeArrowheads="1"/>
          </p:cNvSpPr>
          <p:nvPr>
            <p:ph type="ftr" sz="quarter" idx="11"/>
          </p:nvPr>
        </p:nvSpPr>
        <p:spPr/>
        <p:txBody>
          <a:bodyPr/>
          <a:lstStyle>
            <a:lvl1pPr fontAlgn="base">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fontAlgn="base">
              <a:defRPr/>
            </a:lvl1pPr>
          </a:lstStyle>
          <a:p>
            <a:pPr>
              <a:defRPr/>
            </a:pPr>
            <a:fld id="{320B47F7-E97B-4143-9DB7-12772896122A}" type="slidenum">
              <a:rPr lang="en-US" altLang="ja-JP"/>
              <a:pPr>
                <a:defRPr/>
              </a:pPr>
              <a:t>&lt;#&gt;</a:t>
            </a:fld>
            <a:endParaRPr lang="en-US" altLang="ja-JP"/>
          </a:p>
        </p:txBody>
      </p:sp>
    </p:spTree>
    <p:extLst>
      <p:ext uri="{BB962C8B-B14F-4D97-AF65-F5344CB8AC3E}">
        <p14:creationId xmlns:p14="http://schemas.microsoft.com/office/powerpoint/2010/main" xmlns="" val="14205028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fontAlgn="base">
              <a:spcBef>
                <a:spcPct val="20000"/>
              </a:spcBef>
              <a:spcAft>
                <a:spcPct val="0"/>
              </a:spcAft>
              <a:defRPr>
                <a:latin typeface="ＭＳ Ｐゴシック" charset="-128"/>
                <a:ea typeface="ＭＳ Ｐゴシック" charset="-128"/>
              </a:defRPr>
            </a:lvl1pPr>
          </a:lstStyle>
          <a:p>
            <a:pPr>
              <a:defRPr/>
            </a:pPr>
            <a:fld id="{6067BFA8-CB62-4B78-A917-0E1E3D750F64}" type="datetime1">
              <a:rPr lang="ja-JP" altLang="en-US" smtClean="0"/>
              <a:pPr>
                <a:defRPr/>
              </a:pPr>
              <a:t>2017/4/13</a:t>
            </a:fld>
            <a:endParaRPr lang="ja-JP" altLang="en-US"/>
          </a:p>
        </p:txBody>
      </p:sp>
      <p:sp>
        <p:nvSpPr>
          <p:cNvPr id="6" name="フッター プレースホルダー 5"/>
          <p:cNvSpPr>
            <a:spLocks noGrp="1"/>
          </p:cNvSpPr>
          <p:nvPr>
            <p:ph type="ftr" sz="quarter" idx="11"/>
          </p:nvPr>
        </p:nvSpPr>
        <p:spPr/>
        <p:txBody>
          <a:bodyPr/>
          <a:lstStyle>
            <a:lvl1pPr fontAlgn="base">
              <a:spcBef>
                <a:spcPct val="20000"/>
              </a:spcBef>
              <a:spcAft>
                <a:spcPct val="0"/>
              </a:spcAft>
              <a:defRPr>
                <a:latin typeface="ＭＳ Ｐゴシック" charset="-128"/>
                <a:ea typeface="ＭＳ Ｐゴシック" charset="-128"/>
              </a:defRPr>
            </a:lvl1pPr>
          </a:lstStyle>
          <a:p>
            <a:pPr>
              <a:defRPr/>
            </a:pPr>
            <a:endParaRPr lang="ja-JP" altLang="en-US"/>
          </a:p>
        </p:txBody>
      </p:sp>
      <p:sp>
        <p:nvSpPr>
          <p:cNvPr id="7" name="スライド番号プレースホルダー 6"/>
          <p:cNvSpPr>
            <a:spLocks noGrp="1"/>
          </p:cNvSpPr>
          <p:nvPr>
            <p:ph type="sldNum" sz="quarter" idx="12"/>
          </p:nvPr>
        </p:nvSpPr>
        <p:spPr/>
        <p:txBody>
          <a:bodyPr/>
          <a:lstStyle>
            <a:lvl1pPr fontAlgn="base">
              <a:spcBef>
                <a:spcPct val="20000"/>
              </a:spcBef>
              <a:spcAft>
                <a:spcPct val="0"/>
              </a:spcAft>
              <a:defRPr>
                <a:latin typeface="ＭＳ Ｐゴシック" charset="-128"/>
                <a:ea typeface="ＭＳ Ｐゴシック" charset="-128"/>
              </a:defRPr>
            </a:lvl1pPr>
          </a:lstStyle>
          <a:p>
            <a:pPr>
              <a:defRPr/>
            </a:pPr>
            <a:fld id="{43A130C7-C637-4974-BA30-2B437576B943}" type="slidenum">
              <a:rPr lang="ja-JP" altLang="en-US"/>
              <a:pPr>
                <a:defRPr/>
              </a:pPr>
              <a:t>&lt;#&gt;</a:t>
            </a:fld>
            <a:endParaRPr lang="ja-JP" altLang="en-US"/>
          </a:p>
        </p:txBody>
      </p:sp>
    </p:spTree>
    <p:extLst>
      <p:ext uri="{BB962C8B-B14F-4D97-AF65-F5344CB8AC3E}">
        <p14:creationId xmlns:p14="http://schemas.microsoft.com/office/powerpoint/2010/main" xmlns="" val="2262673656"/>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p:txBody>
          <a:bodyPr/>
          <a:lstStyle>
            <a:lvl1pPr fontAlgn="base">
              <a:defRPr/>
            </a:lvl1pPr>
          </a:lstStyle>
          <a:p>
            <a:pPr>
              <a:defRPr/>
            </a:pPr>
            <a:endParaRPr lang="en-US" altLang="ja-JP"/>
          </a:p>
        </p:txBody>
      </p:sp>
      <p:sp>
        <p:nvSpPr>
          <p:cNvPr id="6" name="Rectangle 5"/>
          <p:cNvSpPr>
            <a:spLocks noGrp="1" noChangeArrowheads="1"/>
          </p:cNvSpPr>
          <p:nvPr>
            <p:ph type="ftr" sz="quarter" idx="11"/>
          </p:nvPr>
        </p:nvSpPr>
        <p:spPr/>
        <p:txBody>
          <a:bodyPr/>
          <a:lstStyle>
            <a:lvl1pPr fontAlgn="base">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fontAlgn="base">
              <a:defRPr/>
            </a:lvl1pPr>
          </a:lstStyle>
          <a:p>
            <a:pPr>
              <a:defRPr/>
            </a:pPr>
            <a:fld id="{1C54739A-D659-4AB6-BDE9-F4B123F2725C}" type="slidenum">
              <a:rPr lang="en-US" altLang="ja-JP"/>
              <a:pPr>
                <a:defRPr/>
              </a:pPr>
              <a:t>&lt;#&gt;</a:t>
            </a:fld>
            <a:endParaRPr lang="en-US" altLang="ja-JP"/>
          </a:p>
        </p:txBody>
      </p:sp>
    </p:spTree>
    <p:extLst>
      <p:ext uri="{BB962C8B-B14F-4D97-AF65-F5344CB8AC3E}">
        <p14:creationId xmlns:p14="http://schemas.microsoft.com/office/powerpoint/2010/main" xmlns="" val="1790849500"/>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5"/>
            <a:ext cx="4040188" cy="639762"/>
          </a:xfrm>
        </p:spPr>
        <p:txBody>
          <a:bodyPr anchor="b"/>
          <a:lstStyle>
            <a:lvl1pPr marL="0" indent="0">
              <a:buNone/>
              <a:defRPr sz="2400" b="1"/>
            </a:lvl1pPr>
            <a:lvl2pPr marL="457119" indent="0">
              <a:buNone/>
              <a:defRPr sz="2000" b="1"/>
            </a:lvl2pPr>
            <a:lvl3pPr marL="914238" indent="0">
              <a:buNone/>
              <a:defRPr sz="1800" b="1"/>
            </a:lvl3pPr>
            <a:lvl4pPr marL="1371356" indent="0">
              <a:buNone/>
              <a:defRPr sz="1600" b="1"/>
            </a:lvl4pPr>
            <a:lvl5pPr marL="1828475" indent="0">
              <a:buNone/>
              <a:defRPr sz="1600" b="1"/>
            </a:lvl5pPr>
            <a:lvl6pPr marL="2285594" indent="0">
              <a:buNone/>
              <a:defRPr sz="1600" b="1"/>
            </a:lvl6pPr>
            <a:lvl7pPr marL="2742713" indent="0">
              <a:buNone/>
              <a:defRPr sz="1600" b="1"/>
            </a:lvl7pPr>
            <a:lvl8pPr marL="3199832" indent="0">
              <a:buNone/>
              <a:defRPr sz="1600" b="1"/>
            </a:lvl8pPr>
            <a:lvl9pPr marL="365695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7"/>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7" y="1535115"/>
            <a:ext cx="4041775" cy="639762"/>
          </a:xfrm>
        </p:spPr>
        <p:txBody>
          <a:bodyPr anchor="b"/>
          <a:lstStyle>
            <a:lvl1pPr marL="0" indent="0">
              <a:buNone/>
              <a:defRPr sz="2400" b="1"/>
            </a:lvl1pPr>
            <a:lvl2pPr marL="457119" indent="0">
              <a:buNone/>
              <a:defRPr sz="2000" b="1"/>
            </a:lvl2pPr>
            <a:lvl3pPr marL="914238" indent="0">
              <a:buNone/>
              <a:defRPr sz="1800" b="1"/>
            </a:lvl3pPr>
            <a:lvl4pPr marL="1371356" indent="0">
              <a:buNone/>
              <a:defRPr sz="1600" b="1"/>
            </a:lvl4pPr>
            <a:lvl5pPr marL="1828475" indent="0">
              <a:buNone/>
              <a:defRPr sz="1600" b="1"/>
            </a:lvl5pPr>
            <a:lvl6pPr marL="2285594" indent="0">
              <a:buNone/>
              <a:defRPr sz="1600" b="1"/>
            </a:lvl6pPr>
            <a:lvl7pPr marL="2742713" indent="0">
              <a:buNone/>
              <a:defRPr sz="1600" b="1"/>
            </a:lvl7pPr>
            <a:lvl8pPr marL="3199832" indent="0">
              <a:buNone/>
              <a:defRPr sz="1600" b="1"/>
            </a:lvl8pPr>
            <a:lvl9pPr marL="365695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7" y="2174877"/>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p:txBody>
          <a:bodyPr/>
          <a:lstStyle>
            <a:lvl1pPr fontAlgn="base">
              <a:defRPr/>
            </a:lvl1pPr>
          </a:lstStyle>
          <a:p>
            <a:pPr>
              <a:defRPr/>
            </a:pPr>
            <a:endParaRPr lang="en-US" altLang="ja-JP"/>
          </a:p>
        </p:txBody>
      </p:sp>
      <p:sp>
        <p:nvSpPr>
          <p:cNvPr id="8" name="Rectangle 5"/>
          <p:cNvSpPr>
            <a:spLocks noGrp="1" noChangeArrowheads="1"/>
          </p:cNvSpPr>
          <p:nvPr>
            <p:ph type="ftr" sz="quarter" idx="11"/>
          </p:nvPr>
        </p:nvSpPr>
        <p:spPr/>
        <p:txBody>
          <a:bodyPr/>
          <a:lstStyle>
            <a:lvl1pPr fontAlgn="base">
              <a:defRPr/>
            </a:lvl1pPr>
          </a:lstStyle>
          <a:p>
            <a:pPr>
              <a:defRPr/>
            </a:pPr>
            <a:endParaRPr lang="en-US" altLang="ja-JP"/>
          </a:p>
        </p:txBody>
      </p:sp>
      <p:sp>
        <p:nvSpPr>
          <p:cNvPr id="9" name="Rectangle 6"/>
          <p:cNvSpPr>
            <a:spLocks noGrp="1" noChangeArrowheads="1"/>
          </p:cNvSpPr>
          <p:nvPr>
            <p:ph type="sldNum" sz="quarter" idx="12"/>
          </p:nvPr>
        </p:nvSpPr>
        <p:spPr/>
        <p:txBody>
          <a:bodyPr/>
          <a:lstStyle>
            <a:lvl1pPr fontAlgn="base">
              <a:defRPr/>
            </a:lvl1pPr>
          </a:lstStyle>
          <a:p>
            <a:pPr>
              <a:defRPr/>
            </a:pPr>
            <a:fld id="{8210E464-7F80-45A5-A37F-E64C001A6DF5}" type="slidenum">
              <a:rPr lang="en-US" altLang="ja-JP"/>
              <a:pPr>
                <a:defRPr/>
              </a:pPr>
              <a:t>&lt;#&gt;</a:t>
            </a:fld>
            <a:endParaRPr lang="en-US" altLang="ja-JP"/>
          </a:p>
        </p:txBody>
      </p:sp>
    </p:spTree>
    <p:extLst>
      <p:ext uri="{BB962C8B-B14F-4D97-AF65-F5344CB8AC3E}">
        <p14:creationId xmlns:p14="http://schemas.microsoft.com/office/powerpoint/2010/main" xmlns="" val="409062039"/>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p:txBody>
          <a:bodyPr/>
          <a:lstStyle>
            <a:lvl1pPr fontAlgn="base">
              <a:defRPr/>
            </a:lvl1pPr>
          </a:lstStyle>
          <a:p>
            <a:pPr>
              <a:defRPr/>
            </a:pPr>
            <a:endParaRPr lang="en-US" altLang="ja-JP"/>
          </a:p>
        </p:txBody>
      </p:sp>
      <p:sp>
        <p:nvSpPr>
          <p:cNvPr id="4" name="Rectangle 5"/>
          <p:cNvSpPr>
            <a:spLocks noGrp="1" noChangeArrowheads="1"/>
          </p:cNvSpPr>
          <p:nvPr>
            <p:ph type="ftr" sz="quarter" idx="11"/>
          </p:nvPr>
        </p:nvSpPr>
        <p:spPr/>
        <p:txBody>
          <a:bodyPr/>
          <a:lstStyle>
            <a:lvl1pPr fontAlgn="base">
              <a:defRPr/>
            </a:lvl1pPr>
          </a:lstStyle>
          <a:p>
            <a:pPr>
              <a:defRPr/>
            </a:pPr>
            <a:endParaRPr lang="en-US" altLang="ja-JP"/>
          </a:p>
        </p:txBody>
      </p:sp>
      <p:sp>
        <p:nvSpPr>
          <p:cNvPr id="5" name="Rectangle 6"/>
          <p:cNvSpPr>
            <a:spLocks noGrp="1" noChangeArrowheads="1"/>
          </p:cNvSpPr>
          <p:nvPr>
            <p:ph type="sldNum" sz="quarter" idx="12"/>
          </p:nvPr>
        </p:nvSpPr>
        <p:spPr/>
        <p:txBody>
          <a:bodyPr/>
          <a:lstStyle>
            <a:lvl1pPr fontAlgn="base">
              <a:defRPr/>
            </a:lvl1pPr>
          </a:lstStyle>
          <a:p>
            <a:pPr>
              <a:defRPr/>
            </a:pPr>
            <a:fld id="{FA9EB813-EA3B-4D9C-8822-0F8F86856401}" type="slidenum">
              <a:rPr lang="en-US" altLang="ja-JP"/>
              <a:pPr>
                <a:defRPr/>
              </a:pPr>
              <a:t>&lt;#&gt;</a:t>
            </a:fld>
            <a:endParaRPr lang="en-US" altLang="ja-JP"/>
          </a:p>
        </p:txBody>
      </p:sp>
    </p:spTree>
    <p:extLst>
      <p:ext uri="{BB962C8B-B14F-4D97-AF65-F5344CB8AC3E}">
        <p14:creationId xmlns:p14="http://schemas.microsoft.com/office/powerpoint/2010/main" xmlns="" val="1012283304"/>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base">
              <a:defRPr/>
            </a:lvl1pPr>
          </a:lstStyle>
          <a:p>
            <a:pPr>
              <a:defRPr/>
            </a:pPr>
            <a:endParaRPr lang="en-US" altLang="ja-JP"/>
          </a:p>
        </p:txBody>
      </p:sp>
      <p:sp>
        <p:nvSpPr>
          <p:cNvPr id="3" name="Rectangle 5"/>
          <p:cNvSpPr>
            <a:spLocks noGrp="1" noChangeArrowheads="1"/>
          </p:cNvSpPr>
          <p:nvPr>
            <p:ph type="ftr" sz="quarter" idx="11"/>
          </p:nvPr>
        </p:nvSpPr>
        <p:spPr/>
        <p:txBody>
          <a:bodyPr/>
          <a:lstStyle>
            <a:lvl1pPr fontAlgn="base">
              <a:defRPr/>
            </a:lvl1pPr>
          </a:lstStyle>
          <a:p>
            <a:pPr>
              <a:defRPr/>
            </a:pPr>
            <a:endParaRPr lang="en-US" altLang="ja-JP"/>
          </a:p>
        </p:txBody>
      </p:sp>
      <p:sp>
        <p:nvSpPr>
          <p:cNvPr id="4" name="Rectangle 6"/>
          <p:cNvSpPr>
            <a:spLocks noGrp="1" noChangeArrowheads="1"/>
          </p:cNvSpPr>
          <p:nvPr>
            <p:ph type="sldNum" sz="quarter" idx="12"/>
          </p:nvPr>
        </p:nvSpPr>
        <p:spPr>
          <a:xfrm>
            <a:off x="7010400" y="6453188"/>
            <a:ext cx="2133600" cy="382587"/>
          </a:xfrm>
        </p:spPr>
        <p:txBody>
          <a:bodyPr/>
          <a:lstStyle>
            <a:lvl1pPr fontAlgn="base">
              <a:defRPr sz="2400"/>
            </a:lvl1pPr>
          </a:lstStyle>
          <a:p>
            <a:pPr>
              <a:defRPr/>
            </a:pPr>
            <a:fld id="{E7E4F02F-A9B2-4FBF-AA5F-156E1BA42377}" type="slidenum">
              <a:rPr lang="en-US" altLang="ja-JP"/>
              <a:pPr>
                <a:defRPr/>
              </a:pPr>
              <a:t>&lt;#&gt;</a:t>
            </a:fld>
            <a:endParaRPr lang="en-US" altLang="ja-JP"/>
          </a:p>
        </p:txBody>
      </p:sp>
    </p:spTree>
    <p:extLst>
      <p:ext uri="{BB962C8B-B14F-4D97-AF65-F5344CB8AC3E}">
        <p14:creationId xmlns:p14="http://schemas.microsoft.com/office/powerpoint/2010/main" xmlns="" val="3990287551"/>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2" y="1435101"/>
            <a:ext cx="3008313" cy="4691063"/>
          </a:xfrm>
        </p:spPr>
        <p:txBody>
          <a:bodyPr/>
          <a:lstStyle>
            <a:lvl1pPr marL="0" indent="0">
              <a:buNone/>
              <a:defRPr sz="1400"/>
            </a:lvl1pPr>
            <a:lvl2pPr marL="457119" indent="0">
              <a:buNone/>
              <a:defRPr sz="1200"/>
            </a:lvl2pPr>
            <a:lvl3pPr marL="914238" indent="0">
              <a:buNone/>
              <a:defRPr sz="1000"/>
            </a:lvl3pPr>
            <a:lvl4pPr marL="1371356" indent="0">
              <a:buNone/>
              <a:defRPr sz="900"/>
            </a:lvl4pPr>
            <a:lvl5pPr marL="1828475" indent="0">
              <a:buNone/>
              <a:defRPr sz="900"/>
            </a:lvl5pPr>
            <a:lvl6pPr marL="2285594" indent="0">
              <a:buNone/>
              <a:defRPr sz="900"/>
            </a:lvl6pPr>
            <a:lvl7pPr marL="2742713" indent="0">
              <a:buNone/>
              <a:defRPr sz="900"/>
            </a:lvl7pPr>
            <a:lvl8pPr marL="3199832" indent="0">
              <a:buNone/>
              <a:defRPr sz="900"/>
            </a:lvl8pPr>
            <a:lvl9pPr marL="365695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p:txBody>
          <a:bodyPr/>
          <a:lstStyle>
            <a:lvl1pPr fontAlgn="base">
              <a:defRPr/>
            </a:lvl1pPr>
          </a:lstStyle>
          <a:p>
            <a:pPr>
              <a:defRPr/>
            </a:pPr>
            <a:endParaRPr lang="en-US" altLang="ja-JP"/>
          </a:p>
        </p:txBody>
      </p:sp>
      <p:sp>
        <p:nvSpPr>
          <p:cNvPr id="6" name="Rectangle 5"/>
          <p:cNvSpPr>
            <a:spLocks noGrp="1" noChangeArrowheads="1"/>
          </p:cNvSpPr>
          <p:nvPr>
            <p:ph type="ftr" sz="quarter" idx="11"/>
          </p:nvPr>
        </p:nvSpPr>
        <p:spPr/>
        <p:txBody>
          <a:bodyPr/>
          <a:lstStyle>
            <a:lvl1pPr fontAlgn="base">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fontAlgn="base">
              <a:defRPr/>
            </a:lvl1pPr>
          </a:lstStyle>
          <a:p>
            <a:pPr>
              <a:defRPr/>
            </a:pPr>
            <a:fld id="{7CE1DE73-BD6A-4DBF-9602-507DE1D6D26E}" type="slidenum">
              <a:rPr lang="en-US" altLang="ja-JP"/>
              <a:pPr>
                <a:defRPr/>
              </a:pPr>
              <a:t>&lt;#&gt;</a:t>
            </a:fld>
            <a:endParaRPr lang="en-US" altLang="ja-JP"/>
          </a:p>
        </p:txBody>
      </p:sp>
    </p:spTree>
    <p:extLst>
      <p:ext uri="{BB962C8B-B14F-4D97-AF65-F5344CB8AC3E}">
        <p14:creationId xmlns:p14="http://schemas.microsoft.com/office/powerpoint/2010/main" xmlns="" val="828234668"/>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119" indent="0">
              <a:buNone/>
              <a:defRPr sz="2800"/>
            </a:lvl2pPr>
            <a:lvl3pPr marL="914238" indent="0">
              <a:buNone/>
              <a:defRPr sz="2400"/>
            </a:lvl3pPr>
            <a:lvl4pPr marL="1371356" indent="0">
              <a:buNone/>
              <a:defRPr sz="2000"/>
            </a:lvl4pPr>
            <a:lvl5pPr marL="1828475" indent="0">
              <a:buNone/>
              <a:defRPr sz="2000"/>
            </a:lvl5pPr>
            <a:lvl6pPr marL="2285594" indent="0">
              <a:buNone/>
              <a:defRPr sz="2000"/>
            </a:lvl6pPr>
            <a:lvl7pPr marL="2742713" indent="0">
              <a:buNone/>
              <a:defRPr sz="2000"/>
            </a:lvl7pPr>
            <a:lvl8pPr marL="3199832" indent="0">
              <a:buNone/>
              <a:defRPr sz="2000"/>
            </a:lvl8pPr>
            <a:lvl9pPr marL="365695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119" indent="0">
              <a:buNone/>
              <a:defRPr sz="1200"/>
            </a:lvl2pPr>
            <a:lvl3pPr marL="914238" indent="0">
              <a:buNone/>
              <a:defRPr sz="1000"/>
            </a:lvl3pPr>
            <a:lvl4pPr marL="1371356" indent="0">
              <a:buNone/>
              <a:defRPr sz="900"/>
            </a:lvl4pPr>
            <a:lvl5pPr marL="1828475" indent="0">
              <a:buNone/>
              <a:defRPr sz="900"/>
            </a:lvl5pPr>
            <a:lvl6pPr marL="2285594" indent="0">
              <a:buNone/>
              <a:defRPr sz="900"/>
            </a:lvl6pPr>
            <a:lvl7pPr marL="2742713" indent="0">
              <a:buNone/>
              <a:defRPr sz="900"/>
            </a:lvl7pPr>
            <a:lvl8pPr marL="3199832" indent="0">
              <a:buNone/>
              <a:defRPr sz="900"/>
            </a:lvl8pPr>
            <a:lvl9pPr marL="365695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p:txBody>
          <a:bodyPr/>
          <a:lstStyle>
            <a:lvl1pPr fontAlgn="base">
              <a:defRPr/>
            </a:lvl1pPr>
          </a:lstStyle>
          <a:p>
            <a:pPr>
              <a:defRPr/>
            </a:pPr>
            <a:endParaRPr lang="en-US" altLang="ja-JP"/>
          </a:p>
        </p:txBody>
      </p:sp>
      <p:sp>
        <p:nvSpPr>
          <p:cNvPr id="6" name="Rectangle 5"/>
          <p:cNvSpPr>
            <a:spLocks noGrp="1" noChangeArrowheads="1"/>
          </p:cNvSpPr>
          <p:nvPr>
            <p:ph type="ftr" sz="quarter" idx="11"/>
          </p:nvPr>
        </p:nvSpPr>
        <p:spPr/>
        <p:txBody>
          <a:bodyPr/>
          <a:lstStyle>
            <a:lvl1pPr fontAlgn="base">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fontAlgn="base">
              <a:defRPr/>
            </a:lvl1pPr>
          </a:lstStyle>
          <a:p>
            <a:pPr>
              <a:defRPr/>
            </a:pPr>
            <a:fld id="{D0B3FF37-5D06-4C1C-8C21-3CB8FE6CF763}" type="slidenum">
              <a:rPr lang="en-US" altLang="ja-JP"/>
              <a:pPr>
                <a:defRPr/>
              </a:pPr>
              <a:t>&lt;#&gt;</a:t>
            </a:fld>
            <a:endParaRPr lang="en-US" altLang="ja-JP"/>
          </a:p>
        </p:txBody>
      </p:sp>
    </p:spTree>
    <p:extLst>
      <p:ext uri="{BB962C8B-B14F-4D97-AF65-F5344CB8AC3E}">
        <p14:creationId xmlns:p14="http://schemas.microsoft.com/office/powerpoint/2010/main" xmlns="" val="2560424011"/>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fontAlgn="base">
              <a:defRPr/>
            </a:lvl1pPr>
          </a:lstStyle>
          <a:p>
            <a:pPr>
              <a:defRPr/>
            </a:pPr>
            <a:endParaRPr lang="en-US" altLang="ja-JP"/>
          </a:p>
        </p:txBody>
      </p:sp>
      <p:sp>
        <p:nvSpPr>
          <p:cNvPr id="5" name="Rectangle 5"/>
          <p:cNvSpPr>
            <a:spLocks noGrp="1" noChangeArrowheads="1"/>
          </p:cNvSpPr>
          <p:nvPr>
            <p:ph type="ftr" sz="quarter" idx="11"/>
          </p:nvPr>
        </p:nvSpPr>
        <p:spPr/>
        <p:txBody>
          <a:bodyPr/>
          <a:lstStyle>
            <a:lvl1pPr fontAlgn="base">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fontAlgn="base">
              <a:defRPr/>
            </a:lvl1pPr>
          </a:lstStyle>
          <a:p>
            <a:pPr>
              <a:defRPr/>
            </a:pPr>
            <a:fld id="{C1A1230F-89B7-49F5-B22F-F5815CC7A4DC}" type="slidenum">
              <a:rPr lang="en-US" altLang="ja-JP"/>
              <a:pPr>
                <a:defRPr/>
              </a:pPr>
              <a:t>&lt;#&gt;</a:t>
            </a:fld>
            <a:endParaRPr lang="en-US" altLang="ja-JP"/>
          </a:p>
        </p:txBody>
      </p:sp>
    </p:spTree>
    <p:extLst>
      <p:ext uri="{BB962C8B-B14F-4D97-AF65-F5344CB8AC3E}">
        <p14:creationId xmlns:p14="http://schemas.microsoft.com/office/powerpoint/2010/main" xmlns="" val="4231088874"/>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fontAlgn="base">
              <a:defRPr/>
            </a:lvl1pPr>
          </a:lstStyle>
          <a:p>
            <a:pPr>
              <a:defRPr/>
            </a:pPr>
            <a:endParaRPr lang="en-US" altLang="ja-JP"/>
          </a:p>
        </p:txBody>
      </p:sp>
      <p:sp>
        <p:nvSpPr>
          <p:cNvPr id="5" name="Rectangle 5"/>
          <p:cNvSpPr>
            <a:spLocks noGrp="1" noChangeArrowheads="1"/>
          </p:cNvSpPr>
          <p:nvPr>
            <p:ph type="ftr" sz="quarter" idx="11"/>
          </p:nvPr>
        </p:nvSpPr>
        <p:spPr/>
        <p:txBody>
          <a:bodyPr/>
          <a:lstStyle>
            <a:lvl1pPr fontAlgn="base">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fontAlgn="base">
              <a:defRPr/>
            </a:lvl1pPr>
          </a:lstStyle>
          <a:p>
            <a:pPr>
              <a:defRPr/>
            </a:pPr>
            <a:fld id="{37044046-734A-4367-9E0B-E43CF8CDC115}" type="slidenum">
              <a:rPr lang="en-US" altLang="ja-JP"/>
              <a:pPr>
                <a:defRPr/>
              </a:pPr>
              <a:t>&lt;#&gt;</a:t>
            </a:fld>
            <a:endParaRPr lang="en-US" altLang="ja-JP"/>
          </a:p>
        </p:txBody>
      </p:sp>
    </p:spTree>
    <p:extLst>
      <p:ext uri="{BB962C8B-B14F-4D97-AF65-F5344CB8AC3E}">
        <p14:creationId xmlns:p14="http://schemas.microsoft.com/office/powerpoint/2010/main" xmlns="" val="2429530375"/>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40"/>
            <a:ext cx="8229600" cy="11430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57200" y="1600202"/>
            <a:ext cx="8229600" cy="4525963"/>
          </a:xfrm>
        </p:spPr>
        <p:txBody>
          <a:bodyPr/>
          <a:lstStyle/>
          <a:p>
            <a:pPr lvl="0"/>
            <a:endParaRPr lang="ja-JP" altLang="en-US" noProof="0"/>
          </a:p>
        </p:txBody>
      </p:sp>
      <p:sp>
        <p:nvSpPr>
          <p:cNvPr id="4" name="Rectangle 4"/>
          <p:cNvSpPr>
            <a:spLocks noGrp="1" noChangeArrowheads="1"/>
          </p:cNvSpPr>
          <p:nvPr>
            <p:ph type="dt" sz="half" idx="10"/>
          </p:nvPr>
        </p:nvSpPr>
        <p:spPr/>
        <p:txBody>
          <a:bodyPr/>
          <a:lstStyle>
            <a:lvl1pPr fontAlgn="base">
              <a:defRPr/>
            </a:lvl1pPr>
          </a:lstStyle>
          <a:p>
            <a:pPr>
              <a:defRPr/>
            </a:pPr>
            <a:endParaRPr lang="en-US" altLang="ja-JP"/>
          </a:p>
        </p:txBody>
      </p:sp>
      <p:sp>
        <p:nvSpPr>
          <p:cNvPr id="5" name="Rectangle 5"/>
          <p:cNvSpPr>
            <a:spLocks noGrp="1" noChangeArrowheads="1"/>
          </p:cNvSpPr>
          <p:nvPr>
            <p:ph type="ftr" sz="quarter" idx="11"/>
          </p:nvPr>
        </p:nvSpPr>
        <p:spPr/>
        <p:txBody>
          <a:bodyPr/>
          <a:lstStyle>
            <a:lvl1pPr fontAlgn="base">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fontAlgn="base">
              <a:defRPr/>
            </a:lvl1pPr>
          </a:lstStyle>
          <a:p>
            <a:pPr>
              <a:defRPr/>
            </a:pPr>
            <a:fld id="{F7D2DEFC-CA6C-41F8-8349-97D7621FDDE1}" type="slidenum">
              <a:rPr lang="en-US" altLang="ja-JP"/>
              <a:pPr>
                <a:defRPr/>
              </a:pPr>
              <a:t>&lt;#&gt;</a:t>
            </a:fld>
            <a:endParaRPr lang="en-US" altLang="ja-JP"/>
          </a:p>
        </p:txBody>
      </p:sp>
    </p:spTree>
    <p:extLst>
      <p:ext uri="{BB962C8B-B14F-4D97-AF65-F5344CB8AC3E}">
        <p14:creationId xmlns:p14="http://schemas.microsoft.com/office/powerpoint/2010/main" xmlns="" val="1057899157"/>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38"/>
            <a:ext cx="82296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p:txBody>
          <a:bodyPr/>
          <a:lstStyle>
            <a:lvl1pPr fontAlgn="base">
              <a:defRPr/>
            </a:lvl1pPr>
          </a:lstStyle>
          <a:p>
            <a:pPr>
              <a:defRPr/>
            </a:pPr>
            <a:endParaRPr lang="en-US" altLang="ja-JP"/>
          </a:p>
        </p:txBody>
      </p:sp>
      <p:sp>
        <p:nvSpPr>
          <p:cNvPr id="4" name="Rectangle 5"/>
          <p:cNvSpPr>
            <a:spLocks noGrp="1" noChangeArrowheads="1"/>
          </p:cNvSpPr>
          <p:nvPr>
            <p:ph type="ftr" sz="quarter" idx="11"/>
          </p:nvPr>
        </p:nvSpPr>
        <p:spPr/>
        <p:txBody>
          <a:bodyPr/>
          <a:lstStyle>
            <a:lvl1pPr fontAlgn="base">
              <a:defRPr/>
            </a:lvl1pPr>
          </a:lstStyle>
          <a:p>
            <a:pPr>
              <a:defRPr/>
            </a:pPr>
            <a:endParaRPr lang="en-US" altLang="ja-JP"/>
          </a:p>
        </p:txBody>
      </p:sp>
      <p:sp>
        <p:nvSpPr>
          <p:cNvPr id="5" name="Rectangle 6"/>
          <p:cNvSpPr>
            <a:spLocks noGrp="1" noChangeArrowheads="1"/>
          </p:cNvSpPr>
          <p:nvPr>
            <p:ph type="sldNum" sz="quarter" idx="12"/>
          </p:nvPr>
        </p:nvSpPr>
        <p:spPr/>
        <p:txBody>
          <a:bodyPr/>
          <a:lstStyle>
            <a:lvl1pPr fontAlgn="base">
              <a:defRPr/>
            </a:lvl1pPr>
          </a:lstStyle>
          <a:p>
            <a:pPr>
              <a:defRPr/>
            </a:pPr>
            <a:fld id="{793DCEA8-1416-4127-88D3-D869C9606CB5}" type="slidenum">
              <a:rPr lang="en-US" altLang="ja-JP"/>
              <a:pPr>
                <a:defRPr/>
              </a:pPr>
              <a:t>&lt;#&gt;</a:t>
            </a:fld>
            <a:endParaRPr lang="en-US" altLang="ja-JP"/>
          </a:p>
        </p:txBody>
      </p:sp>
    </p:spTree>
    <p:extLst>
      <p:ext uri="{BB962C8B-B14F-4D97-AF65-F5344CB8AC3E}">
        <p14:creationId xmlns:p14="http://schemas.microsoft.com/office/powerpoint/2010/main" xmlns="" val="2392953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bg>
      <p:bgRef idx="1001">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accent3">
                    <a:shade val="75000"/>
                  </a:schemeClr>
                </a:solidFill>
              </a:defRPr>
            </a:lvl1pPr>
          </a:lstStyle>
          <a:p>
            <a:r>
              <a:rPr kumimoji="0" lang="ja-JP" altLang="en-US" smtClean="0"/>
              <a:t>マスター タイトルの書式設定</a:t>
            </a:r>
            <a:endParaRPr kumimoji="0" lang="en-US"/>
          </a:p>
        </p:txBody>
      </p:sp>
      <p:sp>
        <p:nvSpPr>
          <p:cNvPr id="4" name="日付プレースホルダー 3"/>
          <p:cNvSpPr>
            <a:spLocks noGrp="1"/>
          </p:cNvSpPr>
          <p:nvPr>
            <p:ph type="dt" sz="half" idx="10"/>
          </p:nvPr>
        </p:nvSpPr>
        <p:spPr/>
        <p:txBody>
          <a:bodyPr/>
          <a:lstStyle/>
          <a:p>
            <a:fld id="{94C0367E-418E-497C-8DF0-348D9234329A}" type="datetime1">
              <a:rPr kumimoji="1" lang="ja-JP" altLang="en-US" smtClean="0"/>
              <a:pPr/>
              <a:t>2017/4/13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4361688" y="1026372"/>
            <a:ext cx="457200" cy="441325"/>
          </a:xfrm>
        </p:spPr>
        <p:txBody>
          <a:bodyPr/>
          <a:lstStyle/>
          <a:p>
            <a:fld id="{98EEAE18-9C77-423B-8620-B503921A28E7}" type="slidenum">
              <a:rPr kumimoji="1" lang="ja-JP" altLang="en-US" smtClean="0"/>
              <a:pPr/>
              <a:t>&lt;#&gt;</a:t>
            </a:fld>
            <a:endParaRPr kumimoji="1" lang="ja-JP" altLang="en-US"/>
          </a:p>
        </p:txBody>
      </p:sp>
      <p:sp>
        <p:nvSpPr>
          <p:cNvPr id="8" name="コンテンツ プレースホルダー 7"/>
          <p:cNvSpPr>
            <a:spLocks noGrp="1"/>
          </p:cNvSpPr>
          <p:nvPr>
            <p:ph sz="quarter" idx="1"/>
          </p:nvPr>
        </p:nvSpPr>
        <p:spPr>
          <a:xfrm>
            <a:off x="301752" y="1527048"/>
            <a:ext cx="8503920" cy="45720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fontAlgn="base">
              <a:spcBef>
                <a:spcPct val="20000"/>
              </a:spcBef>
              <a:spcAft>
                <a:spcPct val="0"/>
              </a:spcAft>
              <a:defRPr>
                <a:latin typeface="ＭＳ Ｐゴシック" charset="-128"/>
                <a:ea typeface="ＭＳ Ｐゴシック" charset="-128"/>
              </a:defRPr>
            </a:lvl1pPr>
          </a:lstStyle>
          <a:p>
            <a:pPr>
              <a:defRPr/>
            </a:pPr>
            <a:fld id="{417F7E9F-EB0C-47A4-AA08-F34EE07E017E}" type="datetime1">
              <a:rPr lang="ja-JP" altLang="en-US" smtClean="0"/>
              <a:pPr>
                <a:defRPr/>
              </a:pPr>
              <a:t>2017/4/13</a:t>
            </a:fld>
            <a:endParaRPr lang="ja-JP" altLang="en-US"/>
          </a:p>
        </p:txBody>
      </p:sp>
      <p:sp>
        <p:nvSpPr>
          <p:cNvPr id="6" name="フッター プレースホルダー 5"/>
          <p:cNvSpPr>
            <a:spLocks noGrp="1"/>
          </p:cNvSpPr>
          <p:nvPr>
            <p:ph type="ftr" sz="quarter" idx="11"/>
          </p:nvPr>
        </p:nvSpPr>
        <p:spPr/>
        <p:txBody>
          <a:bodyPr/>
          <a:lstStyle>
            <a:lvl1pPr fontAlgn="base">
              <a:spcBef>
                <a:spcPct val="20000"/>
              </a:spcBef>
              <a:spcAft>
                <a:spcPct val="0"/>
              </a:spcAft>
              <a:defRPr>
                <a:latin typeface="ＭＳ Ｐゴシック" charset="-128"/>
                <a:ea typeface="ＭＳ Ｐゴシック" charset="-128"/>
              </a:defRPr>
            </a:lvl1pPr>
          </a:lstStyle>
          <a:p>
            <a:pPr>
              <a:defRPr/>
            </a:pPr>
            <a:endParaRPr lang="ja-JP" altLang="en-US"/>
          </a:p>
        </p:txBody>
      </p:sp>
      <p:sp>
        <p:nvSpPr>
          <p:cNvPr id="7" name="スライド番号プレースホルダー 6"/>
          <p:cNvSpPr>
            <a:spLocks noGrp="1"/>
          </p:cNvSpPr>
          <p:nvPr>
            <p:ph type="sldNum" sz="quarter" idx="12"/>
          </p:nvPr>
        </p:nvSpPr>
        <p:spPr/>
        <p:txBody>
          <a:bodyPr/>
          <a:lstStyle>
            <a:lvl1pPr fontAlgn="base">
              <a:spcBef>
                <a:spcPct val="20000"/>
              </a:spcBef>
              <a:spcAft>
                <a:spcPct val="0"/>
              </a:spcAft>
              <a:defRPr>
                <a:latin typeface="ＭＳ Ｐゴシック" charset="-128"/>
                <a:ea typeface="ＭＳ Ｐゴシック" charset="-128"/>
              </a:defRPr>
            </a:lvl1pPr>
          </a:lstStyle>
          <a:p>
            <a:pPr>
              <a:defRPr/>
            </a:pPr>
            <a:fld id="{ED5A2CD3-4221-49F6-A496-2DE47A6BBC8C}" type="slidenum">
              <a:rPr lang="ja-JP" altLang="en-US"/>
              <a:pPr>
                <a:defRPr/>
              </a:pPr>
              <a:t>&lt;#&gt;</a:t>
            </a:fld>
            <a:endParaRPr lang="ja-JP" altLang="en-US"/>
          </a:p>
        </p:txBody>
      </p:sp>
    </p:spTree>
    <p:extLst>
      <p:ext uri="{BB962C8B-B14F-4D97-AF65-F5344CB8AC3E}">
        <p14:creationId xmlns:p14="http://schemas.microsoft.com/office/powerpoint/2010/main" xmlns="" val="709369502"/>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5" y="2130501"/>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5" y="3886200"/>
            <a:ext cx="6400800" cy="1752600"/>
          </a:xfrm>
        </p:spPr>
        <p:txBody>
          <a:bodyPr/>
          <a:lstStyle>
            <a:lvl1pPr marL="0" indent="0" algn="ctr">
              <a:buNone/>
              <a:defRPr>
                <a:solidFill>
                  <a:schemeClr val="tx1">
                    <a:tint val="75000"/>
                  </a:schemeClr>
                </a:solidFill>
              </a:defRPr>
            </a:lvl1pPr>
            <a:lvl2pPr marL="457119" indent="0" algn="ctr">
              <a:buNone/>
              <a:defRPr>
                <a:solidFill>
                  <a:schemeClr val="tx1">
                    <a:tint val="75000"/>
                  </a:schemeClr>
                </a:solidFill>
              </a:defRPr>
            </a:lvl2pPr>
            <a:lvl3pPr marL="914238" indent="0" algn="ctr">
              <a:buNone/>
              <a:defRPr>
                <a:solidFill>
                  <a:schemeClr val="tx1">
                    <a:tint val="75000"/>
                  </a:schemeClr>
                </a:solidFill>
              </a:defRPr>
            </a:lvl3pPr>
            <a:lvl4pPr marL="1371356" indent="0" algn="ctr">
              <a:buNone/>
              <a:defRPr>
                <a:solidFill>
                  <a:schemeClr val="tx1">
                    <a:tint val="75000"/>
                  </a:schemeClr>
                </a:solidFill>
              </a:defRPr>
            </a:lvl4pPr>
            <a:lvl5pPr marL="1828475" indent="0" algn="ctr">
              <a:buNone/>
              <a:defRPr>
                <a:solidFill>
                  <a:schemeClr val="tx1">
                    <a:tint val="75000"/>
                  </a:schemeClr>
                </a:solidFill>
              </a:defRPr>
            </a:lvl5pPr>
            <a:lvl6pPr marL="2285594" indent="0" algn="ctr">
              <a:buNone/>
              <a:defRPr>
                <a:solidFill>
                  <a:schemeClr val="tx1">
                    <a:tint val="75000"/>
                  </a:schemeClr>
                </a:solidFill>
              </a:defRPr>
            </a:lvl6pPr>
            <a:lvl7pPr marL="2742713" indent="0" algn="ctr">
              <a:buNone/>
              <a:defRPr>
                <a:solidFill>
                  <a:schemeClr val="tx1">
                    <a:tint val="75000"/>
                  </a:schemeClr>
                </a:solidFill>
              </a:defRPr>
            </a:lvl7pPr>
            <a:lvl8pPr marL="3199832" indent="0" algn="ctr">
              <a:buNone/>
              <a:defRPr>
                <a:solidFill>
                  <a:schemeClr val="tx1">
                    <a:tint val="75000"/>
                  </a:schemeClr>
                </a:solidFill>
              </a:defRPr>
            </a:lvl8pPr>
            <a:lvl9pPr marL="365695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5D8F1E3E-EAB0-4ADC-8DAF-3B51CD57722C}" type="slidenum">
              <a:rPr lang="en-US" altLang="ja-JP" smtClean="0">
                <a:solidFill>
                  <a:prstClr val="black">
                    <a:tint val="75000"/>
                  </a:prstClr>
                </a:solidFill>
              </a:rPr>
              <a:pPr>
                <a:defRPr/>
              </a:pPr>
              <a:t>&lt;#&gt;</a:t>
            </a:fld>
            <a:endParaRPr lang="en-US" altLang="ja-JP">
              <a:solidFill>
                <a:prstClr val="black">
                  <a:tint val="75000"/>
                </a:prstClr>
              </a:solidFill>
            </a:endParaRPr>
          </a:p>
        </p:txBody>
      </p:sp>
    </p:spTree>
    <p:extLst>
      <p:ext uri="{BB962C8B-B14F-4D97-AF65-F5344CB8AC3E}">
        <p14:creationId xmlns:p14="http://schemas.microsoft.com/office/powerpoint/2010/main" xmlns="" val="2622286560"/>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90308236-C976-43DE-814B-46135C06D51E}" type="slidenum">
              <a:rPr lang="en-US" altLang="ja-JP" smtClean="0">
                <a:solidFill>
                  <a:prstClr val="black">
                    <a:tint val="75000"/>
                  </a:prstClr>
                </a:solidFill>
              </a:rPr>
              <a:pPr>
                <a:defRPr/>
              </a:pPr>
              <a:t>&lt;#&gt;</a:t>
            </a:fld>
            <a:endParaRPr lang="en-US" altLang="ja-JP">
              <a:solidFill>
                <a:prstClr val="black">
                  <a:tint val="75000"/>
                </a:prstClr>
              </a:solidFill>
            </a:endParaRPr>
          </a:p>
        </p:txBody>
      </p:sp>
    </p:spTree>
    <p:extLst>
      <p:ext uri="{BB962C8B-B14F-4D97-AF65-F5344CB8AC3E}">
        <p14:creationId xmlns:p14="http://schemas.microsoft.com/office/powerpoint/2010/main" xmlns="" val="1357094902"/>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76"/>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119" indent="0">
              <a:buNone/>
              <a:defRPr sz="1800">
                <a:solidFill>
                  <a:schemeClr val="tx1">
                    <a:tint val="75000"/>
                  </a:schemeClr>
                </a:solidFill>
              </a:defRPr>
            </a:lvl2pPr>
            <a:lvl3pPr marL="914238" indent="0">
              <a:buNone/>
              <a:defRPr sz="1600">
                <a:solidFill>
                  <a:schemeClr val="tx1">
                    <a:tint val="75000"/>
                  </a:schemeClr>
                </a:solidFill>
              </a:defRPr>
            </a:lvl3pPr>
            <a:lvl4pPr marL="1371356" indent="0">
              <a:buNone/>
              <a:defRPr sz="1400">
                <a:solidFill>
                  <a:schemeClr val="tx1">
                    <a:tint val="75000"/>
                  </a:schemeClr>
                </a:solidFill>
              </a:defRPr>
            </a:lvl4pPr>
            <a:lvl5pPr marL="1828475" indent="0">
              <a:buNone/>
              <a:defRPr sz="1400">
                <a:solidFill>
                  <a:schemeClr val="tx1">
                    <a:tint val="75000"/>
                  </a:schemeClr>
                </a:solidFill>
              </a:defRPr>
            </a:lvl5pPr>
            <a:lvl6pPr marL="2285594" indent="0">
              <a:buNone/>
              <a:defRPr sz="1400">
                <a:solidFill>
                  <a:schemeClr val="tx1">
                    <a:tint val="75000"/>
                  </a:schemeClr>
                </a:solidFill>
              </a:defRPr>
            </a:lvl6pPr>
            <a:lvl7pPr marL="2742713" indent="0">
              <a:buNone/>
              <a:defRPr sz="1400">
                <a:solidFill>
                  <a:schemeClr val="tx1">
                    <a:tint val="75000"/>
                  </a:schemeClr>
                </a:solidFill>
              </a:defRPr>
            </a:lvl7pPr>
            <a:lvl8pPr marL="3199832" indent="0">
              <a:buNone/>
              <a:defRPr sz="1400">
                <a:solidFill>
                  <a:schemeClr val="tx1">
                    <a:tint val="75000"/>
                  </a:schemeClr>
                </a:solidFill>
              </a:defRPr>
            </a:lvl8pPr>
            <a:lvl9pPr marL="365695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EA48ACD4-A0B2-439D-A589-B260364D35F6}" type="slidenum">
              <a:rPr lang="en-US" altLang="ja-JP" smtClean="0">
                <a:solidFill>
                  <a:prstClr val="black">
                    <a:tint val="75000"/>
                  </a:prstClr>
                </a:solidFill>
              </a:rPr>
              <a:pPr>
                <a:defRPr/>
              </a:pPr>
              <a:t>&lt;#&gt;</a:t>
            </a:fld>
            <a:endParaRPr lang="en-US" altLang="ja-JP">
              <a:solidFill>
                <a:prstClr val="black">
                  <a:tint val="75000"/>
                </a:prstClr>
              </a:solidFill>
            </a:endParaRPr>
          </a:p>
        </p:txBody>
      </p:sp>
    </p:spTree>
    <p:extLst>
      <p:ext uri="{BB962C8B-B14F-4D97-AF65-F5344CB8AC3E}">
        <p14:creationId xmlns:p14="http://schemas.microsoft.com/office/powerpoint/2010/main" xmlns="" val="116862581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3"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pPr>
              <a:defRPr/>
            </a:pPr>
            <a:endParaRPr lang="en-US" altLang="ja-JP">
              <a:solidFill>
                <a:prstClr val="black">
                  <a:tint val="75000"/>
                </a:prstClr>
              </a:solidFill>
            </a:endParaRPr>
          </a:p>
        </p:txBody>
      </p:sp>
      <p:sp>
        <p:nvSpPr>
          <p:cNvPr id="6" name="フッター プレースホルダ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DA3BECDC-AAC2-4652-8805-AA58CFDED4E8}" type="slidenum">
              <a:rPr lang="en-US" altLang="ja-JP" smtClean="0">
                <a:solidFill>
                  <a:prstClr val="black">
                    <a:tint val="75000"/>
                  </a:prstClr>
                </a:solidFill>
              </a:rPr>
              <a:pPr>
                <a:defRPr/>
              </a:pPr>
              <a:t>&lt;#&gt;</a:t>
            </a:fld>
            <a:endParaRPr lang="en-US" altLang="ja-JP">
              <a:solidFill>
                <a:prstClr val="black">
                  <a:tint val="75000"/>
                </a:prstClr>
              </a:solidFill>
            </a:endParaRPr>
          </a:p>
        </p:txBody>
      </p:sp>
    </p:spTree>
    <p:extLst>
      <p:ext uri="{BB962C8B-B14F-4D97-AF65-F5344CB8AC3E}">
        <p14:creationId xmlns:p14="http://schemas.microsoft.com/office/powerpoint/2010/main" xmlns="" val="2801669053"/>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5"/>
            <a:ext cx="4040188" cy="639762"/>
          </a:xfrm>
        </p:spPr>
        <p:txBody>
          <a:bodyPr anchor="b"/>
          <a:lstStyle>
            <a:lvl1pPr marL="0" indent="0">
              <a:buNone/>
              <a:defRPr sz="2400" b="1"/>
            </a:lvl1pPr>
            <a:lvl2pPr marL="457119" indent="0">
              <a:buNone/>
              <a:defRPr sz="2000" b="1"/>
            </a:lvl2pPr>
            <a:lvl3pPr marL="914238" indent="0">
              <a:buNone/>
              <a:defRPr sz="1800" b="1"/>
            </a:lvl3pPr>
            <a:lvl4pPr marL="1371356" indent="0">
              <a:buNone/>
              <a:defRPr sz="1600" b="1"/>
            </a:lvl4pPr>
            <a:lvl5pPr marL="1828475" indent="0">
              <a:buNone/>
              <a:defRPr sz="1600" b="1"/>
            </a:lvl5pPr>
            <a:lvl6pPr marL="2285594" indent="0">
              <a:buNone/>
              <a:defRPr sz="1600" b="1"/>
            </a:lvl6pPr>
            <a:lvl7pPr marL="2742713" indent="0">
              <a:buNone/>
              <a:defRPr sz="1600" b="1"/>
            </a:lvl7pPr>
            <a:lvl8pPr marL="3199832" indent="0">
              <a:buNone/>
              <a:defRPr sz="1600" b="1"/>
            </a:lvl8pPr>
            <a:lvl9pPr marL="365695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7"/>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8" y="1535115"/>
            <a:ext cx="4041775" cy="639762"/>
          </a:xfrm>
        </p:spPr>
        <p:txBody>
          <a:bodyPr anchor="b"/>
          <a:lstStyle>
            <a:lvl1pPr marL="0" indent="0">
              <a:buNone/>
              <a:defRPr sz="2400" b="1"/>
            </a:lvl1pPr>
            <a:lvl2pPr marL="457119" indent="0">
              <a:buNone/>
              <a:defRPr sz="2000" b="1"/>
            </a:lvl2pPr>
            <a:lvl3pPr marL="914238" indent="0">
              <a:buNone/>
              <a:defRPr sz="1800" b="1"/>
            </a:lvl3pPr>
            <a:lvl4pPr marL="1371356" indent="0">
              <a:buNone/>
              <a:defRPr sz="1600" b="1"/>
            </a:lvl4pPr>
            <a:lvl5pPr marL="1828475" indent="0">
              <a:buNone/>
              <a:defRPr sz="1600" b="1"/>
            </a:lvl5pPr>
            <a:lvl6pPr marL="2285594" indent="0">
              <a:buNone/>
              <a:defRPr sz="1600" b="1"/>
            </a:lvl6pPr>
            <a:lvl7pPr marL="2742713" indent="0">
              <a:buNone/>
              <a:defRPr sz="1600" b="1"/>
            </a:lvl7pPr>
            <a:lvl8pPr marL="3199832" indent="0">
              <a:buNone/>
              <a:defRPr sz="1600" b="1"/>
            </a:lvl8pPr>
            <a:lvl9pPr marL="365695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8" y="2174877"/>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pPr>
              <a:defRPr/>
            </a:pPr>
            <a:endParaRPr lang="en-US" altLang="ja-JP">
              <a:solidFill>
                <a:prstClr val="black">
                  <a:tint val="75000"/>
                </a:prstClr>
              </a:solidFill>
            </a:endParaRPr>
          </a:p>
        </p:txBody>
      </p:sp>
      <p:sp>
        <p:nvSpPr>
          <p:cNvPr id="8" name="フッター プレースホルダ 7"/>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pPr>
              <a:defRPr/>
            </a:pPr>
            <a:fld id="{E83F984C-CE30-495D-AE55-57B076A27A8B}" type="slidenum">
              <a:rPr lang="en-US" altLang="ja-JP" smtClean="0">
                <a:solidFill>
                  <a:prstClr val="black">
                    <a:tint val="75000"/>
                  </a:prstClr>
                </a:solidFill>
              </a:rPr>
              <a:pPr>
                <a:defRPr/>
              </a:pPr>
              <a:t>&lt;#&gt;</a:t>
            </a:fld>
            <a:endParaRPr lang="en-US" altLang="ja-JP">
              <a:solidFill>
                <a:prstClr val="black">
                  <a:tint val="75000"/>
                </a:prstClr>
              </a:solidFill>
            </a:endParaRPr>
          </a:p>
        </p:txBody>
      </p:sp>
    </p:spTree>
    <p:extLst>
      <p:ext uri="{BB962C8B-B14F-4D97-AF65-F5344CB8AC3E}">
        <p14:creationId xmlns:p14="http://schemas.microsoft.com/office/powerpoint/2010/main" xmlns="" val="3394949807"/>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pPr>
              <a:defRPr/>
            </a:pPr>
            <a:endParaRPr lang="en-US" altLang="ja-JP">
              <a:solidFill>
                <a:prstClr val="black">
                  <a:tint val="75000"/>
                </a:prstClr>
              </a:solidFill>
            </a:endParaRPr>
          </a:p>
        </p:txBody>
      </p:sp>
      <p:sp>
        <p:nvSpPr>
          <p:cNvPr id="4" name="フッター プレースホルダ 3"/>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pPr>
              <a:defRPr/>
            </a:pPr>
            <a:fld id="{82751E2A-F0AD-4481-B550-5196E5B3D650}" type="slidenum">
              <a:rPr lang="en-US" altLang="ja-JP" smtClean="0">
                <a:solidFill>
                  <a:prstClr val="black">
                    <a:tint val="75000"/>
                  </a:prstClr>
                </a:solidFill>
              </a:rPr>
              <a:pPr>
                <a:defRPr/>
              </a:pPr>
              <a:t>&lt;#&gt;</a:t>
            </a:fld>
            <a:endParaRPr lang="en-US" altLang="ja-JP">
              <a:solidFill>
                <a:prstClr val="black">
                  <a:tint val="75000"/>
                </a:prstClr>
              </a:solidFill>
            </a:endParaRPr>
          </a:p>
        </p:txBody>
      </p:sp>
    </p:spTree>
    <p:extLst>
      <p:ext uri="{BB962C8B-B14F-4D97-AF65-F5344CB8AC3E}">
        <p14:creationId xmlns:p14="http://schemas.microsoft.com/office/powerpoint/2010/main" xmlns="" val="4038623249"/>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pPr>
              <a:defRPr/>
            </a:pPr>
            <a:endParaRPr lang="en-US" altLang="ja-JP">
              <a:solidFill>
                <a:prstClr val="black">
                  <a:tint val="75000"/>
                </a:prstClr>
              </a:solidFill>
            </a:endParaRPr>
          </a:p>
        </p:txBody>
      </p:sp>
      <p:sp>
        <p:nvSpPr>
          <p:cNvPr id="3" name="フッター プレースホルダ 2"/>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pPr>
              <a:defRPr/>
            </a:pPr>
            <a:fld id="{A7BFC39B-D527-41E3-A766-485D9E286451}" type="slidenum">
              <a:rPr lang="en-US" altLang="ja-JP" smtClean="0">
                <a:solidFill>
                  <a:prstClr val="black">
                    <a:tint val="75000"/>
                  </a:prstClr>
                </a:solidFill>
              </a:rPr>
              <a:pPr>
                <a:defRPr/>
              </a:pPr>
              <a:t>&lt;#&gt;</a:t>
            </a:fld>
            <a:endParaRPr lang="en-US" altLang="ja-JP">
              <a:solidFill>
                <a:prstClr val="black">
                  <a:tint val="75000"/>
                </a:prstClr>
              </a:solidFill>
            </a:endParaRPr>
          </a:p>
        </p:txBody>
      </p:sp>
    </p:spTree>
    <p:extLst>
      <p:ext uri="{BB962C8B-B14F-4D97-AF65-F5344CB8AC3E}">
        <p14:creationId xmlns:p14="http://schemas.microsoft.com/office/powerpoint/2010/main" xmlns="" val="3824715585"/>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39"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39" y="1435102"/>
            <a:ext cx="3008313" cy="4691063"/>
          </a:xfrm>
        </p:spPr>
        <p:txBody>
          <a:bodyPr/>
          <a:lstStyle>
            <a:lvl1pPr marL="0" indent="0">
              <a:buNone/>
              <a:defRPr sz="1400"/>
            </a:lvl1pPr>
            <a:lvl2pPr marL="457119" indent="0">
              <a:buNone/>
              <a:defRPr sz="1200"/>
            </a:lvl2pPr>
            <a:lvl3pPr marL="914238" indent="0">
              <a:buNone/>
              <a:defRPr sz="1000"/>
            </a:lvl3pPr>
            <a:lvl4pPr marL="1371356" indent="0">
              <a:buNone/>
              <a:defRPr sz="900"/>
            </a:lvl4pPr>
            <a:lvl5pPr marL="1828475" indent="0">
              <a:buNone/>
              <a:defRPr sz="900"/>
            </a:lvl5pPr>
            <a:lvl6pPr marL="2285594" indent="0">
              <a:buNone/>
              <a:defRPr sz="900"/>
            </a:lvl6pPr>
            <a:lvl7pPr marL="2742713" indent="0">
              <a:buNone/>
              <a:defRPr sz="900"/>
            </a:lvl7pPr>
            <a:lvl8pPr marL="3199832" indent="0">
              <a:buNone/>
              <a:defRPr sz="900"/>
            </a:lvl8pPr>
            <a:lvl9pPr marL="365695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pPr>
              <a:defRPr/>
            </a:pPr>
            <a:endParaRPr lang="en-US" altLang="ja-JP">
              <a:solidFill>
                <a:prstClr val="black">
                  <a:tint val="75000"/>
                </a:prstClr>
              </a:solidFill>
            </a:endParaRPr>
          </a:p>
        </p:txBody>
      </p:sp>
      <p:sp>
        <p:nvSpPr>
          <p:cNvPr id="6" name="フッター プレースホルダ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16610D87-7090-4CE8-B85A-ECFEAB79A4A7}" type="slidenum">
              <a:rPr lang="en-US" altLang="ja-JP" smtClean="0">
                <a:solidFill>
                  <a:prstClr val="black">
                    <a:tint val="75000"/>
                  </a:prstClr>
                </a:solidFill>
              </a:rPr>
              <a:pPr>
                <a:defRPr/>
              </a:pPr>
              <a:t>&lt;#&gt;</a:t>
            </a:fld>
            <a:endParaRPr lang="en-US" altLang="ja-JP">
              <a:solidFill>
                <a:prstClr val="black">
                  <a:tint val="75000"/>
                </a:prstClr>
              </a:solidFill>
            </a:endParaRPr>
          </a:p>
        </p:txBody>
      </p:sp>
    </p:spTree>
    <p:extLst>
      <p:ext uri="{BB962C8B-B14F-4D97-AF65-F5344CB8AC3E}">
        <p14:creationId xmlns:p14="http://schemas.microsoft.com/office/powerpoint/2010/main" xmlns="" val="3419763381"/>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119" indent="0">
              <a:buNone/>
              <a:defRPr sz="2800"/>
            </a:lvl2pPr>
            <a:lvl3pPr marL="914238" indent="0">
              <a:buNone/>
              <a:defRPr sz="2400"/>
            </a:lvl3pPr>
            <a:lvl4pPr marL="1371356" indent="0">
              <a:buNone/>
              <a:defRPr sz="2000"/>
            </a:lvl4pPr>
            <a:lvl5pPr marL="1828475" indent="0">
              <a:buNone/>
              <a:defRPr sz="2000"/>
            </a:lvl5pPr>
            <a:lvl6pPr marL="2285594" indent="0">
              <a:buNone/>
              <a:defRPr sz="2000"/>
            </a:lvl6pPr>
            <a:lvl7pPr marL="2742713" indent="0">
              <a:buNone/>
              <a:defRPr sz="2000"/>
            </a:lvl7pPr>
            <a:lvl8pPr marL="3199832" indent="0">
              <a:buNone/>
              <a:defRPr sz="2000"/>
            </a:lvl8pPr>
            <a:lvl9pPr marL="365695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119" indent="0">
              <a:buNone/>
              <a:defRPr sz="1200"/>
            </a:lvl2pPr>
            <a:lvl3pPr marL="914238" indent="0">
              <a:buNone/>
              <a:defRPr sz="1000"/>
            </a:lvl3pPr>
            <a:lvl4pPr marL="1371356" indent="0">
              <a:buNone/>
              <a:defRPr sz="900"/>
            </a:lvl4pPr>
            <a:lvl5pPr marL="1828475" indent="0">
              <a:buNone/>
              <a:defRPr sz="900"/>
            </a:lvl5pPr>
            <a:lvl6pPr marL="2285594" indent="0">
              <a:buNone/>
              <a:defRPr sz="900"/>
            </a:lvl6pPr>
            <a:lvl7pPr marL="2742713" indent="0">
              <a:buNone/>
              <a:defRPr sz="900"/>
            </a:lvl7pPr>
            <a:lvl8pPr marL="3199832" indent="0">
              <a:buNone/>
              <a:defRPr sz="900"/>
            </a:lvl8pPr>
            <a:lvl9pPr marL="365695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pPr>
              <a:defRPr/>
            </a:pPr>
            <a:endParaRPr lang="en-US" altLang="ja-JP">
              <a:solidFill>
                <a:prstClr val="black">
                  <a:tint val="75000"/>
                </a:prstClr>
              </a:solidFill>
            </a:endParaRPr>
          </a:p>
        </p:txBody>
      </p:sp>
      <p:sp>
        <p:nvSpPr>
          <p:cNvPr id="6" name="フッター プレースホルダ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939143B1-CB93-49EA-B863-972EF53A9703}" type="slidenum">
              <a:rPr lang="en-US" altLang="ja-JP" smtClean="0">
                <a:solidFill>
                  <a:prstClr val="black">
                    <a:tint val="75000"/>
                  </a:prstClr>
                </a:solidFill>
              </a:rPr>
              <a:pPr>
                <a:defRPr/>
              </a:pPr>
              <a:t>&lt;#&gt;</a:t>
            </a:fld>
            <a:endParaRPr lang="en-US" altLang="ja-JP">
              <a:solidFill>
                <a:prstClr val="black">
                  <a:tint val="75000"/>
                </a:prstClr>
              </a:solidFill>
            </a:endParaRPr>
          </a:p>
        </p:txBody>
      </p:sp>
    </p:spTree>
    <p:extLst>
      <p:ext uri="{BB962C8B-B14F-4D97-AF65-F5344CB8AC3E}">
        <p14:creationId xmlns:p14="http://schemas.microsoft.com/office/powerpoint/2010/main" xmlns="" val="3772343848"/>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79BE0DAD-F4E2-434B-9A36-5101A2BE17B0}" type="slidenum">
              <a:rPr lang="en-US" altLang="ja-JP" smtClean="0">
                <a:solidFill>
                  <a:prstClr val="black">
                    <a:tint val="75000"/>
                  </a:prstClr>
                </a:solidFill>
              </a:rPr>
              <a:pPr>
                <a:defRPr/>
              </a:pPr>
              <a:t>&lt;#&gt;</a:t>
            </a:fld>
            <a:endParaRPr lang="en-US" altLang="ja-JP">
              <a:solidFill>
                <a:prstClr val="black">
                  <a:tint val="75000"/>
                </a:prstClr>
              </a:solidFill>
            </a:endParaRPr>
          </a:p>
        </p:txBody>
      </p:sp>
    </p:spTree>
    <p:extLst>
      <p:ext uri="{BB962C8B-B14F-4D97-AF65-F5344CB8AC3E}">
        <p14:creationId xmlns:p14="http://schemas.microsoft.com/office/powerpoint/2010/main" xmlns="" val="377304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fontAlgn="base">
              <a:spcBef>
                <a:spcPct val="20000"/>
              </a:spcBef>
              <a:spcAft>
                <a:spcPct val="0"/>
              </a:spcAft>
              <a:defRPr>
                <a:latin typeface="ＭＳ Ｐゴシック" charset="-128"/>
                <a:ea typeface="ＭＳ Ｐゴシック" charset="-128"/>
              </a:defRPr>
            </a:lvl1pPr>
          </a:lstStyle>
          <a:p>
            <a:pPr>
              <a:defRPr/>
            </a:pPr>
            <a:fld id="{17B75443-1FC4-4233-8FA5-7451F99C06A1}" type="datetime1">
              <a:rPr lang="ja-JP" altLang="en-US" smtClean="0"/>
              <a:pPr>
                <a:defRPr/>
              </a:pPr>
              <a:t>2017/4/13</a:t>
            </a:fld>
            <a:endParaRPr lang="ja-JP" altLang="en-US"/>
          </a:p>
        </p:txBody>
      </p:sp>
      <p:sp>
        <p:nvSpPr>
          <p:cNvPr id="5" name="フッター プレースホルダー 4"/>
          <p:cNvSpPr>
            <a:spLocks noGrp="1"/>
          </p:cNvSpPr>
          <p:nvPr>
            <p:ph type="ftr" sz="quarter" idx="11"/>
          </p:nvPr>
        </p:nvSpPr>
        <p:spPr/>
        <p:txBody>
          <a:bodyPr/>
          <a:lstStyle>
            <a:lvl1pPr fontAlgn="base">
              <a:spcBef>
                <a:spcPct val="20000"/>
              </a:spcBef>
              <a:spcAft>
                <a:spcPct val="0"/>
              </a:spcAft>
              <a:defRPr>
                <a:latin typeface="ＭＳ Ｐゴシック" charset="-128"/>
                <a:ea typeface="ＭＳ Ｐゴシック"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fontAlgn="base">
              <a:spcBef>
                <a:spcPct val="20000"/>
              </a:spcBef>
              <a:spcAft>
                <a:spcPct val="0"/>
              </a:spcAft>
              <a:defRPr>
                <a:latin typeface="ＭＳ Ｐゴシック" charset="-128"/>
                <a:ea typeface="ＭＳ Ｐゴシック" charset="-128"/>
              </a:defRPr>
            </a:lvl1pPr>
          </a:lstStyle>
          <a:p>
            <a:pPr>
              <a:defRPr/>
            </a:pPr>
            <a:fld id="{75B1FBA0-B5DB-4735-923F-DFC52CFD7A9C}" type="slidenum">
              <a:rPr lang="ja-JP" altLang="en-US"/>
              <a:pPr>
                <a:defRPr/>
              </a:pPr>
              <a:t>&lt;#&gt;</a:t>
            </a:fld>
            <a:endParaRPr lang="ja-JP" altLang="en-US"/>
          </a:p>
        </p:txBody>
      </p:sp>
    </p:spTree>
    <p:extLst>
      <p:ext uri="{BB962C8B-B14F-4D97-AF65-F5344CB8AC3E}">
        <p14:creationId xmlns:p14="http://schemas.microsoft.com/office/powerpoint/2010/main" xmlns="" val="3373124285"/>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9"/>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B33CF98C-CF63-471E-BBC7-78C7F38B73A6}" type="slidenum">
              <a:rPr lang="en-US" altLang="ja-JP" smtClean="0">
                <a:solidFill>
                  <a:prstClr val="black">
                    <a:tint val="75000"/>
                  </a:prstClr>
                </a:solidFill>
              </a:rPr>
              <a:pPr>
                <a:defRPr/>
              </a:pPr>
              <a:t>&lt;#&gt;</a:t>
            </a:fld>
            <a:endParaRPr lang="en-US" altLang="ja-JP">
              <a:solidFill>
                <a:prstClr val="black">
                  <a:tint val="75000"/>
                </a:prstClr>
              </a:solidFill>
            </a:endParaRPr>
          </a:p>
        </p:txBody>
      </p:sp>
    </p:spTree>
    <p:extLst>
      <p:ext uri="{BB962C8B-B14F-4D97-AF65-F5344CB8AC3E}">
        <p14:creationId xmlns:p14="http://schemas.microsoft.com/office/powerpoint/2010/main" xmlns="" val="3345229951"/>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5" y="2130501"/>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5" y="3886200"/>
            <a:ext cx="6400800" cy="1752600"/>
          </a:xfrm>
        </p:spPr>
        <p:txBody>
          <a:bodyPr/>
          <a:lstStyle>
            <a:lvl1pPr marL="0" indent="0" algn="ctr">
              <a:buNone/>
              <a:defRPr/>
            </a:lvl1pPr>
            <a:lvl2pPr marL="457119" indent="0" algn="ctr">
              <a:buNone/>
              <a:defRPr/>
            </a:lvl2pPr>
            <a:lvl3pPr marL="914238" indent="0" algn="ctr">
              <a:buNone/>
              <a:defRPr/>
            </a:lvl3pPr>
            <a:lvl4pPr marL="1371356" indent="0" algn="ctr">
              <a:buNone/>
              <a:defRPr/>
            </a:lvl4pPr>
            <a:lvl5pPr marL="1828475" indent="0" algn="ctr">
              <a:buNone/>
              <a:defRPr/>
            </a:lvl5pPr>
            <a:lvl6pPr marL="2285594" indent="0" algn="ctr">
              <a:buNone/>
              <a:defRPr/>
            </a:lvl6pPr>
            <a:lvl7pPr marL="2742713" indent="0" algn="ctr">
              <a:buNone/>
              <a:defRPr/>
            </a:lvl7pPr>
            <a:lvl8pPr marL="3199832" indent="0" algn="ctr">
              <a:buNone/>
              <a:defRPr/>
            </a:lvl8pPr>
            <a:lvl9pPr marL="3656950" indent="0" algn="ctr">
              <a:buNone/>
              <a:defRPr/>
            </a:lvl9pPr>
          </a:lstStyle>
          <a:p>
            <a:r>
              <a:rPr lang="ja-JP" altLang="en-US" smtClean="0"/>
              <a:t>マスター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C834FD0-3AE9-482D-8443-0D7386A12060}" type="slidenum">
              <a:rPr lang="en-US" altLang="ja-JP">
                <a:solidFill>
                  <a:srgbClr val="000000"/>
                </a:solidFill>
              </a:rPr>
              <a:pPr/>
              <a:t>&lt;#&gt;</a:t>
            </a:fld>
            <a:endParaRPr lang="en-US" altLang="ja-JP">
              <a:solidFill>
                <a:srgbClr val="000000"/>
              </a:solidFill>
            </a:endParaRPr>
          </a:p>
        </p:txBody>
      </p:sp>
    </p:spTree>
    <p:extLst>
      <p:ext uri="{BB962C8B-B14F-4D97-AF65-F5344CB8AC3E}">
        <p14:creationId xmlns:p14="http://schemas.microsoft.com/office/powerpoint/2010/main" xmlns="" val="606153588"/>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4E301D7-9017-4E6A-BFE3-60403CABAAC2}" type="slidenum">
              <a:rPr lang="en-US" altLang="ja-JP">
                <a:solidFill>
                  <a:srgbClr val="000000"/>
                </a:solidFill>
              </a:rPr>
              <a:pPr/>
              <a:t>&lt;#&gt;</a:t>
            </a:fld>
            <a:endParaRPr lang="en-US" altLang="ja-JP">
              <a:solidFill>
                <a:srgbClr val="000000"/>
              </a:solidFill>
            </a:endParaRPr>
          </a:p>
        </p:txBody>
      </p:sp>
    </p:spTree>
    <p:extLst>
      <p:ext uri="{BB962C8B-B14F-4D97-AF65-F5344CB8AC3E}">
        <p14:creationId xmlns:p14="http://schemas.microsoft.com/office/powerpoint/2010/main" xmlns="" val="3157090541"/>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76"/>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5"/>
            <a:ext cx="7772400" cy="1500187"/>
          </a:xfrm>
        </p:spPr>
        <p:txBody>
          <a:bodyPr anchor="b"/>
          <a:lstStyle>
            <a:lvl1pPr marL="0" indent="0">
              <a:buNone/>
              <a:defRPr sz="2000"/>
            </a:lvl1pPr>
            <a:lvl2pPr marL="457119" indent="0">
              <a:buNone/>
              <a:defRPr sz="1800"/>
            </a:lvl2pPr>
            <a:lvl3pPr marL="914238" indent="0">
              <a:buNone/>
              <a:defRPr sz="1600"/>
            </a:lvl3pPr>
            <a:lvl4pPr marL="1371356" indent="0">
              <a:buNone/>
              <a:defRPr sz="1400"/>
            </a:lvl4pPr>
            <a:lvl5pPr marL="1828475" indent="0">
              <a:buNone/>
              <a:defRPr sz="1400"/>
            </a:lvl5pPr>
            <a:lvl6pPr marL="2285594" indent="0">
              <a:buNone/>
              <a:defRPr sz="1400"/>
            </a:lvl6pPr>
            <a:lvl7pPr marL="2742713" indent="0">
              <a:buNone/>
              <a:defRPr sz="1400"/>
            </a:lvl7pPr>
            <a:lvl8pPr marL="3199832" indent="0">
              <a:buNone/>
              <a:defRPr sz="1400"/>
            </a:lvl8pPr>
            <a:lvl9pPr marL="3656950" indent="0">
              <a:buNone/>
              <a:defRPr sz="1400"/>
            </a:lvl9pPr>
          </a:lstStyle>
          <a:p>
            <a:pPr lvl="0"/>
            <a:r>
              <a:rPr lang="ja-JP" altLang="en-US" smtClean="0"/>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F65F5AB-CA26-461A-A776-FC0FC713BF7F}" type="slidenum">
              <a:rPr lang="en-US" altLang="ja-JP">
                <a:solidFill>
                  <a:srgbClr val="000000"/>
                </a:solidFill>
              </a:rPr>
              <a:pPr/>
              <a:t>&lt;#&gt;</a:t>
            </a:fld>
            <a:endParaRPr lang="en-US" altLang="ja-JP">
              <a:solidFill>
                <a:srgbClr val="000000"/>
              </a:solidFill>
            </a:endParaRPr>
          </a:p>
        </p:txBody>
      </p:sp>
    </p:spTree>
    <p:extLst>
      <p:ext uri="{BB962C8B-B14F-4D97-AF65-F5344CB8AC3E}">
        <p14:creationId xmlns:p14="http://schemas.microsoft.com/office/powerpoint/2010/main" xmlns="" val="4176373164"/>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3"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728C665-31BC-4B71-A4A9-779CB30FD759}" type="slidenum">
              <a:rPr lang="en-US" altLang="ja-JP">
                <a:solidFill>
                  <a:srgbClr val="000000"/>
                </a:solidFill>
              </a:rPr>
              <a:pPr/>
              <a:t>&lt;#&gt;</a:t>
            </a:fld>
            <a:endParaRPr lang="en-US" altLang="ja-JP">
              <a:solidFill>
                <a:srgbClr val="000000"/>
              </a:solidFill>
            </a:endParaRPr>
          </a:p>
        </p:txBody>
      </p:sp>
    </p:spTree>
    <p:extLst>
      <p:ext uri="{BB962C8B-B14F-4D97-AF65-F5344CB8AC3E}">
        <p14:creationId xmlns:p14="http://schemas.microsoft.com/office/powerpoint/2010/main" xmlns="" val="1893588573"/>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5"/>
            <a:ext cx="4040188" cy="639762"/>
          </a:xfrm>
        </p:spPr>
        <p:txBody>
          <a:bodyPr anchor="b"/>
          <a:lstStyle>
            <a:lvl1pPr marL="0" indent="0">
              <a:buNone/>
              <a:defRPr sz="2400" b="1"/>
            </a:lvl1pPr>
            <a:lvl2pPr marL="457119" indent="0">
              <a:buNone/>
              <a:defRPr sz="2000" b="1"/>
            </a:lvl2pPr>
            <a:lvl3pPr marL="914238" indent="0">
              <a:buNone/>
              <a:defRPr sz="1800" b="1"/>
            </a:lvl3pPr>
            <a:lvl4pPr marL="1371356" indent="0">
              <a:buNone/>
              <a:defRPr sz="1600" b="1"/>
            </a:lvl4pPr>
            <a:lvl5pPr marL="1828475" indent="0">
              <a:buNone/>
              <a:defRPr sz="1600" b="1"/>
            </a:lvl5pPr>
            <a:lvl6pPr marL="2285594" indent="0">
              <a:buNone/>
              <a:defRPr sz="1600" b="1"/>
            </a:lvl6pPr>
            <a:lvl7pPr marL="2742713" indent="0">
              <a:buNone/>
              <a:defRPr sz="1600" b="1"/>
            </a:lvl7pPr>
            <a:lvl8pPr marL="3199832" indent="0">
              <a:buNone/>
              <a:defRPr sz="1600" b="1"/>
            </a:lvl8pPr>
            <a:lvl9pPr marL="365695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7"/>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8" y="1535115"/>
            <a:ext cx="4041775" cy="639762"/>
          </a:xfrm>
        </p:spPr>
        <p:txBody>
          <a:bodyPr anchor="b"/>
          <a:lstStyle>
            <a:lvl1pPr marL="0" indent="0">
              <a:buNone/>
              <a:defRPr sz="2400" b="1"/>
            </a:lvl1pPr>
            <a:lvl2pPr marL="457119" indent="0">
              <a:buNone/>
              <a:defRPr sz="2000" b="1"/>
            </a:lvl2pPr>
            <a:lvl3pPr marL="914238" indent="0">
              <a:buNone/>
              <a:defRPr sz="1800" b="1"/>
            </a:lvl3pPr>
            <a:lvl4pPr marL="1371356" indent="0">
              <a:buNone/>
              <a:defRPr sz="1600" b="1"/>
            </a:lvl4pPr>
            <a:lvl5pPr marL="1828475" indent="0">
              <a:buNone/>
              <a:defRPr sz="1600" b="1"/>
            </a:lvl5pPr>
            <a:lvl6pPr marL="2285594" indent="0">
              <a:buNone/>
              <a:defRPr sz="1600" b="1"/>
            </a:lvl6pPr>
            <a:lvl7pPr marL="2742713" indent="0">
              <a:buNone/>
              <a:defRPr sz="1600" b="1"/>
            </a:lvl7pPr>
            <a:lvl8pPr marL="3199832" indent="0">
              <a:buNone/>
              <a:defRPr sz="1600" b="1"/>
            </a:lvl8pPr>
            <a:lvl9pPr marL="365695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8" y="2174877"/>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0B48C2BC-D039-4E34-B075-9C54E8B41AD7}" type="slidenum">
              <a:rPr lang="en-US" altLang="ja-JP">
                <a:solidFill>
                  <a:srgbClr val="000000"/>
                </a:solidFill>
              </a:rPr>
              <a:pPr/>
              <a:t>&lt;#&gt;</a:t>
            </a:fld>
            <a:endParaRPr lang="en-US" altLang="ja-JP">
              <a:solidFill>
                <a:srgbClr val="000000"/>
              </a:solidFill>
            </a:endParaRPr>
          </a:p>
        </p:txBody>
      </p:sp>
    </p:spTree>
    <p:extLst>
      <p:ext uri="{BB962C8B-B14F-4D97-AF65-F5344CB8AC3E}">
        <p14:creationId xmlns:p14="http://schemas.microsoft.com/office/powerpoint/2010/main" xmlns="" val="1309011238"/>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54351994-6743-4E55-B0C7-E36B7960A2A9}" type="slidenum">
              <a:rPr lang="en-US" altLang="ja-JP">
                <a:solidFill>
                  <a:srgbClr val="000000"/>
                </a:solidFill>
              </a:rPr>
              <a:pPr/>
              <a:t>&lt;#&gt;</a:t>
            </a:fld>
            <a:endParaRPr lang="en-US" altLang="ja-JP">
              <a:solidFill>
                <a:srgbClr val="000000"/>
              </a:solidFill>
            </a:endParaRPr>
          </a:p>
        </p:txBody>
      </p:sp>
    </p:spTree>
    <p:extLst>
      <p:ext uri="{BB962C8B-B14F-4D97-AF65-F5344CB8AC3E}">
        <p14:creationId xmlns:p14="http://schemas.microsoft.com/office/powerpoint/2010/main" xmlns="" val="2484996501"/>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A17C668B-6AD1-40CF-9754-C4E595ADEDA2}" type="slidenum">
              <a:rPr lang="en-US" altLang="ja-JP">
                <a:solidFill>
                  <a:srgbClr val="000000"/>
                </a:solidFill>
              </a:rPr>
              <a:pPr/>
              <a:t>&lt;#&gt;</a:t>
            </a:fld>
            <a:endParaRPr lang="en-US" altLang="ja-JP">
              <a:solidFill>
                <a:srgbClr val="000000"/>
              </a:solidFill>
            </a:endParaRPr>
          </a:p>
        </p:txBody>
      </p:sp>
    </p:spTree>
    <p:extLst>
      <p:ext uri="{BB962C8B-B14F-4D97-AF65-F5344CB8AC3E}">
        <p14:creationId xmlns:p14="http://schemas.microsoft.com/office/powerpoint/2010/main" xmlns="" val="175735232"/>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39"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39" y="1435102"/>
            <a:ext cx="3008313" cy="4691063"/>
          </a:xfrm>
        </p:spPr>
        <p:txBody>
          <a:bodyPr/>
          <a:lstStyle>
            <a:lvl1pPr marL="0" indent="0">
              <a:buNone/>
              <a:defRPr sz="1400"/>
            </a:lvl1pPr>
            <a:lvl2pPr marL="457119" indent="0">
              <a:buNone/>
              <a:defRPr sz="1200"/>
            </a:lvl2pPr>
            <a:lvl3pPr marL="914238" indent="0">
              <a:buNone/>
              <a:defRPr sz="1000"/>
            </a:lvl3pPr>
            <a:lvl4pPr marL="1371356" indent="0">
              <a:buNone/>
              <a:defRPr sz="900"/>
            </a:lvl4pPr>
            <a:lvl5pPr marL="1828475" indent="0">
              <a:buNone/>
              <a:defRPr sz="900"/>
            </a:lvl5pPr>
            <a:lvl6pPr marL="2285594" indent="0">
              <a:buNone/>
              <a:defRPr sz="900"/>
            </a:lvl6pPr>
            <a:lvl7pPr marL="2742713" indent="0">
              <a:buNone/>
              <a:defRPr sz="900"/>
            </a:lvl7pPr>
            <a:lvl8pPr marL="3199832" indent="0">
              <a:buNone/>
              <a:defRPr sz="900"/>
            </a:lvl8pPr>
            <a:lvl9pPr marL="365695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9B09D29-EB37-45C0-A1E1-045B087EBF1E}" type="slidenum">
              <a:rPr lang="en-US" altLang="ja-JP">
                <a:solidFill>
                  <a:srgbClr val="000000"/>
                </a:solidFill>
              </a:rPr>
              <a:pPr/>
              <a:t>&lt;#&gt;</a:t>
            </a:fld>
            <a:endParaRPr lang="en-US" altLang="ja-JP">
              <a:solidFill>
                <a:srgbClr val="000000"/>
              </a:solidFill>
            </a:endParaRPr>
          </a:p>
        </p:txBody>
      </p:sp>
    </p:spTree>
    <p:extLst>
      <p:ext uri="{BB962C8B-B14F-4D97-AF65-F5344CB8AC3E}">
        <p14:creationId xmlns:p14="http://schemas.microsoft.com/office/powerpoint/2010/main" xmlns="" val="99419216"/>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119" indent="0">
              <a:buNone/>
              <a:defRPr sz="2800"/>
            </a:lvl2pPr>
            <a:lvl3pPr marL="914238" indent="0">
              <a:buNone/>
              <a:defRPr sz="2400"/>
            </a:lvl3pPr>
            <a:lvl4pPr marL="1371356" indent="0">
              <a:buNone/>
              <a:defRPr sz="2000"/>
            </a:lvl4pPr>
            <a:lvl5pPr marL="1828475" indent="0">
              <a:buNone/>
              <a:defRPr sz="2000"/>
            </a:lvl5pPr>
            <a:lvl6pPr marL="2285594" indent="0">
              <a:buNone/>
              <a:defRPr sz="2000"/>
            </a:lvl6pPr>
            <a:lvl7pPr marL="2742713" indent="0">
              <a:buNone/>
              <a:defRPr sz="2000"/>
            </a:lvl7pPr>
            <a:lvl8pPr marL="3199832" indent="0">
              <a:buNone/>
              <a:defRPr sz="2000"/>
            </a:lvl8pPr>
            <a:lvl9pPr marL="365695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119" indent="0">
              <a:buNone/>
              <a:defRPr sz="1200"/>
            </a:lvl2pPr>
            <a:lvl3pPr marL="914238" indent="0">
              <a:buNone/>
              <a:defRPr sz="1000"/>
            </a:lvl3pPr>
            <a:lvl4pPr marL="1371356" indent="0">
              <a:buNone/>
              <a:defRPr sz="900"/>
            </a:lvl4pPr>
            <a:lvl5pPr marL="1828475" indent="0">
              <a:buNone/>
              <a:defRPr sz="900"/>
            </a:lvl5pPr>
            <a:lvl6pPr marL="2285594" indent="0">
              <a:buNone/>
              <a:defRPr sz="900"/>
            </a:lvl6pPr>
            <a:lvl7pPr marL="2742713" indent="0">
              <a:buNone/>
              <a:defRPr sz="900"/>
            </a:lvl7pPr>
            <a:lvl8pPr marL="3199832" indent="0">
              <a:buNone/>
              <a:defRPr sz="900"/>
            </a:lvl8pPr>
            <a:lvl9pPr marL="365695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95B669D-E4B0-458A-A276-3CCE4660A2C5}" type="slidenum">
              <a:rPr lang="en-US" altLang="ja-JP">
                <a:solidFill>
                  <a:srgbClr val="000000"/>
                </a:solidFill>
              </a:rPr>
              <a:pPr/>
              <a:t>&lt;#&gt;</a:t>
            </a:fld>
            <a:endParaRPr lang="en-US" altLang="ja-JP">
              <a:solidFill>
                <a:srgbClr val="000000"/>
              </a:solidFill>
            </a:endParaRPr>
          </a:p>
        </p:txBody>
      </p:sp>
    </p:spTree>
    <p:extLst>
      <p:ext uri="{BB962C8B-B14F-4D97-AF65-F5344CB8AC3E}">
        <p14:creationId xmlns:p14="http://schemas.microsoft.com/office/powerpoint/2010/main" xmlns="" val="21786763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9"/>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fontAlgn="base">
              <a:spcBef>
                <a:spcPct val="20000"/>
              </a:spcBef>
              <a:spcAft>
                <a:spcPct val="0"/>
              </a:spcAft>
              <a:defRPr>
                <a:latin typeface="ＭＳ Ｐゴシック" charset="-128"/>
                <a:ea typeface="ＭＳ Ｐゴシック" charset="-128"/>
              </a:defRPr>
            </a:lvl1pPr>
          </a:lstStyle>
          <a:p>
            <a:pPr>
              <a:defRPr/>
            </a:pPr>
            <a:fld id="{B2F89579-5CE8-4D63-A6DD-1562DBDE6CFE}" type="datetime1">
              <a:rPr lang="ja-JP" altLang="en-US" smtClean="0"/>
              <a:pPr>
                <a:defRPr/>
              </a:pPr>
              <a:t>2017/4/13</a:t>
            </a:fld>
            <a:endParaRPr lang="ja-JP" altLang="en-US"/>
          </a:p>
        </p:txBody>
      </p:sp>
      <p:sp>
        <p:nvSpPr>
          <p:cNvPr id="5" name="フッター プレースホルダー 4"/>
          <p:cNvSpPr>
            <a:spLocks noGrp="1"/>
          </p:cNvSpPr>
          <p:nvPr>
            <p:ph type="ftr" sz="quarter" idx="11"/>
          </p:nvPr>
        </p:nvSpPr>
        <p:spPr/>
        <p:txBody>
          <a:bodyPr/>
          <a:lstStyle>
            <a:lvl1pPr fontAlgn="base">
              <a:spcBef>
                <a:spcPct val="20000"/>
              </a:spcBef>
              <a:spcAft>
                <a:spcPct val="0"/>
              </a:spcAft>
              <a:defRPr>
                <a:latin typeface="ＭＳ Ｐゴシック" charset="-128"/>
                <a:ea typeface="ＭＳ Ｐゴシック"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fontAlgn="base">
              <a:spcBef>
                <a:spcPct val="20000"/>
              </a:spcBef>
              <a:spcAft>
                <a:spcPct val="0"/>
              </a:spcAft>
              <a:defRPr>
                <a:latin typeface="ＭＳ Ｐゴシック" charset="-128"/>
                <a:ea typeface="ＭＳ Ｐゴシック" charset="-128"/>
              </a:defRPr>
            </a:lvl1pPr>
          </a:lstStyle>
          <a:p>
            <a:pPr>
              <a:defRPr/>
            </a:pPr>
            <a:fld id="{29096A91-0B09-4267-9CD4-509CB84E0F59}" type="slidenum">
              <a:rPr lang="ja-JP" altLang="en-US"/>
              <a:pPr>
                <a:defRPr/>
              </a:pPr>
              <a:t>&lt;#&gt;</a:t>
            </a:fld>
            <a:endParaRPr lang="ja-JP" altLang="en-US"/>
          </a:p>
        </p:txBody>
      </p:sp>
    </p:spTree>
    <p:extLst>
      <p:ext uri="{BB962C8B-B14F-4D97-AF65-F5344CB8AC3E}">
        <p14:creationId xmlns:p14="http://schemas.microsoft.com/office/powerpoint/2010/main" xmlns="" val="180900379"/>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9072209-7112-4401-B659-C6562EF6DC04}" type="slidenum">
              <a:rPr lang="en-US" altLang="ja-JP">
                <a:solidFill>
                  <a:srgbClr val="000000"/>
                </a:solidFill>
              </a:rPr>
              <a:pPr/>
              <a:t>&lt;#&gt;</a:t>
            </a:fld>
            <a:endParaRPr lang="en-US" altLang="ja-JP">
              <a:solidFill>
                <a:srgbClr val="000000"/>
              </a:solidFill>
            </a:endParaRPr>
          </a:p>
        </p:txBody>
      </p:sp>
    </p:spTree>
    <p:extLst>
      <p:ext uri="{BB962C8B-B14F-4D97-AF65-F5344CB8AC3E}">
        <p14:creationId xmlns:p14="http://schemas.microsoft.com/office/powerpoint/2010/main" xmlns="" val="2458608422"/>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9"/>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05DE012-0A0F-4300-96B9-CE1184B62CA4}" type="slidenum">
              <a:rPr lang="en-US" altLang="ja-JP">
                <a:solidFill>
                  <a:srgbClr val="000000"/>
                </a:solidFill>
              </a:rPr>
              <a:pPr/>
              <a:t>&lt;#&gt;</a:t>
            </a:fld>
            <a:endParaRPr lang="en-US" altLang="ja-JP">
              <a:solidFill>
                <a:srgbClr val="000000"/>
              </a:solidFill>
            </a:endParaRPr>
          </a:p>
        </p:txBody>
      </p:sp>
    </p:spTree>
    <p:extLst>
      <p:ext uri="{BB962C8B-B14F-4D97-AF65-F5344CB8AC3E}">
        <p14:creationId xmlns:p14="http://schemas.microsoft.com/office/powerpoint/2010/main" xmlns="" val="979688603"/>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5" y="2130501"/>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5" y="3886200"/>
            <a:ext cx="6400800" cy="1752600"/>
          </a:xfrm>
        </p:spPr>
        <p:txBody>
          <a:bodyPr/>
          <a:lstStyle>
            <a:lvl1pPr marL="0" indent="0" algn="ctr">
              <a:buNone/>
              <a:defRPr/>
            </a:lvl1pPr>
            <a:lvl2pPr marL="457119" indent="0" algn="ctr">
              <a:buNone/>
              <a:defRPr/>
            </a:lvl2pPr>
            <a:lvl3pPr marL="914238" indent="0" algn="ctr">
              <a:buNone/>
              <a:defRPr/>
            </a:lvl3pPr>
            <a:lvl4pPr marL="1371356" indent="0" algn="ctr">
              <a:buNone/>
              <a:defRPr/>
            </a:lvl4pPr>
            <a:lvl5pPr marL="1828475" indent="0" algn="ctr">
              <a:buNone/>
              <a:defRPr/>
            </a:lvl5pPr>
            <a:lvl6pPr marL="2285594" indent="0" algn="ctr">
              <a:buNone/>
              <a:defRPr/>
            </a:lvl6pPr>
            <a:lvl7pPr marL="2742713" indent="0" algn="ctr">
              <a:buNone/>
              <a:defRPr/>
            </a:lvl7pPr>
            <a:lvl8pPr marL="3199832" indent="0" algn="ctr">
              <a:buNone/>
              <a:defRPr/>
            </a:lvl8pPr>
            <a:lvl9pPr marL="3656950" indent="0" algn="ctr">
              <a:buNone/>
              <a:defRPr/>
            </a:lvl9pPr>
          </a:lstStyle>
          <a:p>
            <a:r>
              <a:rPr lang="ja-JP" altLang="en-US" smtClean="0"/>
              <a:t>マスター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C834FD0-3AE9-482D-8443-0D7386A12060}" type="slidenum">
              <a:rPr lang="en-US" altLang="ja-JP">
                <a:solidFill>
                  <a:srgbClr val="000000"/>
                </a:solidFill>
              </a:rPr>
              <a:pPr/>
              <a:t>&lt;#&gt;</a:t>
            </a:fld>
            <a:endParaRPr lang="en-US" altLang="ja-JP">
              <a:solidFill>
                <a:srgbClr val="000000"/>
              </a:solidFill>
            </a:endParaRPr>
          </a:p>
        </p:txBody>
      </p:sp>
    </p:spTree>
    <p:extLst>
      <p:ext uri="{BB962C8B-B14F-4D97-AF65-F5344CB8AC3E}">
        <p14:creationId xmlns:p14="http://schemas.microsoft.com/office/powerpoint/2010/main" xmlns="" val="3268625561"/>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4E301D7-9017-4E6A-BFE3-60403CABAAC2}" type="slidenum">
              <a:rPr lang="en-US" altLang="ja-JP">
                <a:solidFill>
                  <a:srgbClr val="000000"/>
                </a:solidFill>
              </a:rPr>
              <a:pPr/>
              <a:t>&lt;#&gt;</a:t>
            </a:fld>
            <a:endParaRPr lang="en-US" altLang="ja-JP">
              <a:solidFill>
                <a:srgbClr val="000000"/>
              </a:solidFill>
            </a:endParaRPr>
          </a:p>
        </p:txBody>
      </p:sp>
    </p:spTree>
    <p:extLst>
      <p:ext uri="{BB962C8B-B14F-4D97-AF65-F5344CB8AC3E}">
        <p14:creationId xmlns:p14="http://schemas.microsoft.com/office/powerpoint/2010/main" xmlns="" val="2717449773"/>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76"/>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5"/>
            <a:ext cx="7772400" cy="1500187"/>
          </a:xfrm>
        </p:spPr>
        <p:txBody>
          <a:bodyPr anchor="b"/>
          <a:lstStyle>
            <a:lvl1pPr marL="0" indent="0">
              <a:buNone/>
              <a:defRPr sz="2000"/>
            </a:lvl1pPr>
            <a:lvl2pPr marL="457119" indent="0">
              <a:buNone/>
              <a:defRPr sz="1800"/>
            </a:lvl2pPr>
            <a:lvl3pPr marL="914238" indent="0">
              <a:buNone/>
              <a:defRPr sz="1600"/>
            </a:lvl3pPr>
            <a:lvl4pPr marL="1371356" indent="0">
              <a:buNone/>
              <a:defRPr sz="1400"/>
            </a:lvl4pPr>
            <a:lvl5pPr marL="1828475" indent="0">
              <a:buNone/>
              <a:defRPr sz="1400"/>
            </a:lvl5pPr>
            <a:lvl6pPr marL="2285594" indent="0">
              <a:buNone/>
              <a:defRPr sz="1400"/>
            </a:lvl6pPr>
            <a:lvl7pPr marL="2742713" indent="0">
              <a:buNone/>
              <a:defRPr sz="1400"/>
            </a:lvl7pPr>
            <a:lvl8pPr marL="3199832" indent="0">
              <a:buNone/>
              <a:defRPr sz="1400"/>
            </a:lvl8pPr>
            <a:lvl9pPr marL="3656950" indent="0">
              <a:buNone/>
              <a:defRPr sz="1400"/>
            </a:lvl9pPr>
          </a:lstStyle>
          <a:p>
            <a:pPr lvl="0"/>
            <a:r>
              <a:rPr lang="ja-JP" altLang="en-US" smtClean="0"/>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F65F5AB-CA26-461A-A776-FC0FC713BF7F}" type="slidenum">
              <a:rPr lang="en-US" altLang="ja-JP">
                <a:solidFill>
                  <a:srgbClr val="000000"/>
                </a:solidFill>
              </a:rPr>
              <a:pPr/>
              <a:t>&lt;#&gt;</a:t>
            </a:fld>
            <a:endParaRPr lang="en-US" altLang="ja-JP">
              <a:solidFill>
                <a:srgbClr val="000000"/>
              </a:solidFill>
            </a:endParaRPr>
          </a:p>
        </p:txBody>
      </p:sp>
    </p:spTree>
    <p:extLst>
      <p:ext uri="{BB962C8B-B14F-4D97-AF65-F5344CB8AC3E}">
        <p14:creationId xmlns:p14="http://schemas.microsoft.com/office/powerpoint/2010/main" xmlns="" val="3519222171"/>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3"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728C665-31BC-4B71-A4A9-779CB30FD759}" type="slidenum">
              <a:rPr lang="en-US" altLang="ja-JP">
                <a:solidFill>
                  <a:srgbClr val="000000"/>
                </a:solidFill>
              </a:rPr>
              <a:pPr/>
              <a:t>&lt;#&gt;</a:t>
            </a:fld>
            <a:endParaRPr lang="en-US" altLang="ja-JP">
              <a:solidFill>
                <a:srgbClr val="000000"/>
              </a:solidFill>
            </a:endParaRPr>
          </a:p>
        </p:txBody>
      </p:sp>
    </p:spTree>
    <p:extLst>
      <p:ext uri="{BB962C8B-B14F-4D97-AF65-F5344CB8AC3E}">
        <p14:creationId xmlns:p14="http://schemas.microsoft.com/office/powerpoint/2010/main" xmlns="" val="2961763267"/>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5"/>
            <a:ext cx="4040188" cy="639762"/>
          </a:xfrm>
        </p:spPr>
        <p:txBody>
          <a:bodyPr anchor="b"/>
          <a:lstStyle>
            <a:lvl1pPr marL="0" indent="0">
              <a:buNone/>
              <a:defRPr sz="2400" b="1"/>
            </a:lvl1pPr>
            <a:lvl2pPr marL="457119" indent="0">
              <a:buNone/>
              <a:defRPr sz="2000" b="1"/>
            </a:lvl2pPr>
            <a:lvl3pPr marL="914238" indent="0">
              <a:buNone/>
              <a:defRPr sz="1800" b="1"/>
            </a:lvl3pPr>
            <a:lvl4pPr marL="1371356" indent="0">
              <a:buNone/>
              <a:defRPr sz="1600" b="1"/>
            </a:lvl4pPr>
            <a:lvl5pPr marL="1828475" indent="0">
              <a:buNone/>
              <a:defRPr sz="1600" b="1"/>
            </a:lvl5pPr>
            <a:lvl6pPr marL="2285594" indent="0">
              <a:buNone/>
              <a:defRPr sz="1600" b="1"/>
            </a:lvl6pPr>
            <a:lvl7pPr marL="2742713" indent="0">
              <a:buNone/>
              <a:defRPr sz="1600" b="1"/>
            </a:lvl7pPr>
            <a:lvl8pPr marL="3199832" indent="0">
              <a:buNone/>
              <a:defRPr sz="1600" b="1"/>
            </a:lvl8pPr>
            <a:lvl9pPr marL="365695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7"/>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8" y="1535115"/>
            <a:ext cx="4041775" cy="639762"/>
          </a:xfrm>
        </p:spPr>
        <p:txBody>
          <a:bodyPr anchor="b"/>
          <a:lstStyle>
            <a:lvl1pPr marL="0" indent="0">
              <a:buNone/>
              <a:defRPr sz="2400" b="1"/>
            </a:lvl1pPr>
            <a:lvl2pPr marL="457119" indent="0">
              <a:buNone/>
              <a:defRPr sz="2000" b="1"/>
            </a:lvl2pPr>
            <a:lvl3pPr marL="914238" indent="0">
              <a:buNone/>
              <a:defRPr sz="1800" b="1"/>
            </a:lvl3pPr>
            <a:lvl4pPr marL="1371356" indent="0">
              <a:buNone/>
              <a:defRPr sz="1600" b="1"/>
            </a:lvl4pPr>
            <a:lvl5pPr marL="1828475" indent="0">
              <a:buNone/>
              <a:defRPr sz="1600" b="1"/>
            </a:lvl5pPr>
            <a:lvl6pPr marL="2285594" indent="0">
              <a:buNone/>
              <a:defRPr sz="1600" b="1"/>
            </a:lvl6pPr>
            <a:lvl7pPr marL="2742713" indent="0">
              <a:buNone/>
              <a:defRPr sz="1600" b="1"/>
            </a:lvl7pPr>
            <a:lvl8pPr marL="3199832" indent="0">
              <a:buNone/>
              <a:defRPr sz="1600" b="1"/>
            </a:lvl8pPr>
            <a:lvl9pPr marL="365695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8" y="2174877"/>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0B48C2BC-D039-4E34-B075-9C54E8B41AD7}" type="slidenum">
              <a:rPr lang="en-US" altLang="ja-JP">
                <a:solidFill>
                  <a:srgbClr val="000000"/>
                </a:solidFill>
              </a:rPr>
              <a:pPr/>
              <a:t>&lt;#&gt;</a:t>
            </a:fld>
            <a:endParaRPr lang="en-US" altLang="ja-JP">
              <a:solidFill>
                <a:srgbClr val="000000"/>
              </a:solidFill>
            </a:endParaRPr>
          </a:p>
        </p:txBody>
      </p:sp>
    </p:spTree>
    <p:extLst>
      <p:ext uri="{BB962C8B-B14F-4D97-AF65-F5344CB8AC3E}">
        <p14:creationId xmlns:p14="http://schemas.microsoft.com/office/powerpoint/2010/main" xmlns="" val="1771285782"/>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54351994-6743-4E55-B0C7-E36B7960A2A9}" type="slidenum">
              <a:rPr lang="en-US" altLang="ja-JP">
                <a:solidFill>
                  <a:srgbClr val="000000"/>
                </a:solidFill>
              </a:rPr>
              <a:pPr/>
              <a:t>&lt;#&gt;</a:t>
            </a:fld>
            <a:endParaRPr lang="en-US" altLang="ja-JP">
              <a:solidFill>
                <a:srgbClr val="000000"/>
              </a:solidFill>
            </a:endParaRPr>
          </a:p>
        </p:txBody>
      </p:sp>
    </p:spTree>
    <p:extLst>
      <p:ext uri="{BB962C8B-B14F-4D97-AF65-F5344CB8AC3E}">
        <p14:creationId xmlns:p14="http://schemas.microsoft.com/office/powerpoint/2010/main" xmlns="" val="1136370562"/>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A17C668B-6AD1-40CF-9754-C4E595ADEDA2}" type="slidenum">
              <a:rPr lang="en-US" altLang="ja-JP">
                <a:solidFill>
                  <a:srgbClr val="000000"/>
                </a:solidFill>
              </a:rPr>
              <a:pPr/>
              <a:t>&lt;#&gt;</a:t>
            </a:fld>
            <a:endParaRPr lang="en-US" altLang="ja-JP">
              <a:solidFill>
                <a:srgbClr val="000000"/>
              </a:solidFill>
            </a:endParaRPr>
          </a:p>
        </p:txBody>
      </p:sp>
    </p:spTree>
    <p:extLst>
      <p:ext uri="{BB962C8B-B14F-4D97-AF65-F5344CB8AC3E}">
        <p14:creationId xmlns:p14="http://schemas.microsoft.com/office/powerpoint/2010/main" xmlns="" val="2856712428"/>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39"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39" y="1435102"/>
            <a:ext cx="3008313" cy="4691063"/>
          </a:xfrm>
        </p:spPr>
        <p:txBody>
          <a:bodyPr/>
          <a:lstStyle>
            <a:lvl1pPr marL="0" indent="0">
              <a:buNone/>
              <a:defRPr sz="1400"/>
            </a:lvl1pPr>
            <a:lvl2pPr marL="457119" indent="0">
              <a:buNone/>
              <a:defRPr sz="1200"/>
            </a:lvl2pPr>
            <a:lvl3pPr marL="914238" indent="0">
              <a:buNone/>
              <a:defRPr sz="1000"/>
            </a:lvl3pPr>
            <a:lvl4pPr marL="1371356" indent="0">
              <a:buNone/>
              <a:defRPr sz="900"/>
            </a:lvl4pPr>
            <a:lvl5pPr marL="1828475" indent="0">
              <a:buNone/>
              <a:defRPr sz="900"/>
            </a:lvl5pPr>
            <a:lvl6pPr marL="2285594" indent="0">
              <a:buNone/>
              <a:defRPr sz="900"/>
            </a:lvl6pPr>
            <a:lvl7pPr marL="2742713" indent="0">
              <a:buNone/>
              <a:defRPr sz="900"/>
            </a:lvl7pPr>
            <a:lvl8pPr marL="3199832" indent="0">
              <a:buNone/>
              <a:defRPr sz="900"/>
            </a:lvl8pPr>
            <a:lvl9pPr marL="365695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9B09D29-EB37-45C0-A1E1-045B087EBF1E}" type="slidenum">
              <a:rPr lang="en-US" altLang="ja-JP">
                <a:solidFill>
                  <a:srgbClr val="000000"/>
                </a:solidFill>
              </a:rPr>
              <a:pPr/>
              <a:t>&lt;#&gt;</a:t>
            </a:fld>
            <a:endParaRPr lang="en-US" altLang="ja-JP">
              <a:solidFill>
                <a:srgbClr val="000000"/>
              </a:solidFill>
            </a:endParaRPr>
          </a:p>
        </p:txBody>
      </p:sp>
    </p:spTree>
    <p:extLst>
      <p:ext uri="{BB962C8B-B14F-4D97-AF65-F5344CB8AC3E}">
        <p14:creationId xmlns:p14="http://schemas.microsoft.com/office/powerpoint/2010/main" xmlns="" val="24330386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9"/>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fld id="{F52ADE19-0315-434B-A719-1866DF4FAE48}" type="datetime1">
              <a:rPr lang="ja-JP" altLang="en-US" smtClean="0">
                <a:solidFill>
                  <a:srgbClr val="000000"/>
                </a:solidFill>
              </a:rPr>
              <a:pPr>
                <a:defRPr/>
              </a:pPr>
              <a:t>2017/4/13</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9AC65F-10F9-46DD-BE9C-E66049845BCE}"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313090572"/>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119" indent="0">
              <a:buNone/>
              <a:defRPr sz="2800"/>
            </a:lvl2pPr>
            <a:lvl3pPr marL="914238" indent="0">
              <a:buNone/>
              <a:defRPr sz="2400"/>
            </a:lvl3pPr>
            <a:lvl4pPr marL="1371356" indent="0">
              <a:buNone/>
              <a:defRPr sz="2000"/>
            </a:lvl4pPr>
            <a:lvl5pPr marL="1828475" indent="0">
              <a:buNone/>
              <a:defRPr sz="2000"/>
            </a:lvl5pPr>
            <a:lvl6pPr marL="2285594" indent="0">
              <a:buNone/>
              <a:defRPr sz="2000"/>
            </a:lvl6pPr>
            <a:lvl7pPr marL="2742713" indent="0">
              <a:buNone/>
              <a:defRPr sz="2000"/>
            </a:lvl7pPr>
            <a:lvl8pPr marL="3199832" indent="0">
              <a:buNone/>
              <a:defRPr sz="2000"/>
            </a:lvl8pPr>
            <a:lvl9pPr marL="365695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119" indent="0">
              <a:buNone/>
              <a:defRPr sz="1200"/>
            </a:lvl2pPr>
            <a:lvl3pPr marL="914238" indent="0">
              <a:buNone/>
              <a:defRPr sz="1000"/>
            </a:lvl3pPr>
            <a:lvl4pPr marL="1371356" indent="0">
              <a:buNone/>
              <a:defRPr sz="900"/>
            </a:lvl4pPr>
            <a:lvl5pPr marL="1828475" indent="0">
              <a:buNone/>
              <a:defRPr sz="900"/>
            </a:lvl5pPr>
            <a:lvl6pPr marL="2285594" indent="0">
              <a:buNone/>
              <a:defRPr sz="900"/>
            </a:lvl6pPr>
            <a:lvl7pPr marL="2742713" indent="0">
              <a:buNone/>
              <a:defRPr sz="900"/>
            </a:lvl7pPr>
            <a:lvl8pPr marL="3199832" indent="0">
              <a:buNone/>
              <a:defRPr sz="900"/>
            </a:lvl8pPr>
            <a:lvl9pPr marL="365695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95B669D-E4B0-458A-A276-3CCE4660A2C5}" type="slidenum">
              <a:rPr lang="en-US" altLang="ja-JP">
                <a:solidFill>
                  <a:srgbClr val="000000"/>
                </a:solidFill>
              </a:rPr>
              <a:pPr/>
              <a:t>&lt;#&gt;</a:t>
            </a:fld>
            <a:endParaRPr lang="en-US" altLang="ja-JP">
              <a:solidFill>
                <a:srgbClr val="000000"/>
              </a:solidFill>
            </a:endParaRPr>
          </a:p>
        </p:txBody>
      </p:sp>
    </p:spTree>
    <p:extLst>
      <p:ext uri="{BB962C8B-B14F-4D97-AF65-F5344CB8AC3E}">
        <p14:creationId xmlns:p14="http://schemas.microsoft.com/office/powerpoint/2010/main" xmlns="" val="3695176078"/>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9072209-7112-4401-B659-C6562EF6DC04}" type="slidenum">
              <a:rPr lang="en-US" altLang="ja-JP">
                <a:solidFill>
                  <a:srgbClr val="000000"/>
                </a:solidFill>
              </a:rPr>
              <a:pPr/>
              <a:t>&lt;#&gt;</a:t>
            </a:fld>
            <a:endParaRPr lang="en-US" altLang="ja-JP">
              <a:solidFill>
                <a:srgbClr val="000000"/>
              </a:solidFill>
            </a:endParaRPr>
          </a:p>
        </p:txBody>
      </p:sp>
    </p:spTree>
    <p:extLst>
      <p:ext uri="{BB962C8B-B14F-4D97-AF65-F5344CB8AC3E}">
        <p14:creationId xmlns:p14="http://schemas.microsoft.com/office/powerpoint/2010/main" xmlns="" val="3959227671"/>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9"/>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05DE012-0A0F-4300-96B9-CE1184B62CA4}" type="slidenum">
              <a:rPr lang="en-US" altLang="ja-JP">
                <a:solidFill>
                  <a:srgbClr val="000000"/>
                </a:solidFill>
              </a:rPr>
              <a:pPr/>
              <a:t>&lt;#&gt;</a:t>
            </a:fld>
            <a:endParaRPr lang="en-US" altLang="ja-JP">
              <a:solidFill>
                <a:srgbClr val="000000"/>
              </a:solidFill>
            </a:endParaRPr>
          </a:p>
        </p:txBody>
      </p:sp>
    </p:spTree>
    <p:extLst>
      <p:ext uri="{BB962C8B-B14F-4D97-AF65-F5344CB8AC3E}">
        <p14:creationId xmlns:p14="http://schemas.microsoft.com/office/powerpoint/2010/main" xmlns="" val="5582237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fld id="{1DB76C89-6AAC-443A-AB18-2D463BF1726C}" type="datetime1">
              <a:rPr lang="ja-JP" altLang="en-US" smtClean="0">
                <a:solidFill>
                  <a:srgbClr val="000000"/>
                </a:solidFill>
              </a:rPr>
              <a:pPr>
                <a:defRPr/>
              </a:pPr>
              <a:t>2017/4/13</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2F82230-C4B8-4EBB-87E3-E6A01B8EED4D}"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41405226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14"/>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fld id="{4E8218C2-3C29-4691-8EC8-20A8D78D084E}" type="datetime1">
              <a:rPr lang="ja-JP" altLang="en-US" smtClean="0">
                <a:solidFill>
                  <a:srgbClr val="000000"/>
                </a:solidFill>
              </a:rPr>
              <a:pPr>
                <a:defRPr/>
              </a:pPr>
              <a:t>2017/4/13</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35B4899-F6E0-4855-9A29-29052019568E}"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31372015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fld id="{2C8AB6C8-033B-4256-AFC5-64CC55B61431}" type="datetime1">
              <a:rPr lang="ja-JP" altLang="en-US" smtClean="0">
                <a:solidFill>
                  <a:srgbClr val="000000"/>
                </a:solidFill>
              </a:rPr>
              <a:pPr>
                <a:defRPr/>
              </a:pPr>
              <a:t>2017/4/13</a:t>
            </a:fld>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C7F7D1E-3DE3-418E-A60C-A309D499C6AB}"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3402316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fld id="{C4C81C53-E24D-4D23-9C33-1DBCEE486FCB}" type="datetime1">
              <a:rPr lang="ja-JP" altLang="en-US" smtClean="0">
                <a:solidFill>
                  <a:srgbClr val="000000"/>
                </a:solidFill>
              </a:rPr>
              <a:pPr>
                <a:defRPr/>
              </a:pPr>
              <a:t>2017/4/13</a:t>
            </a:fld>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AEB52BA-A19A-4B7F-A4E3-A0E6F6F28253}"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3496134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fld id="{164B168C-F26B-4597-9F16-C5804D4985AA}" type="datetime1">
              <a:rPr lang="ja-JP" altLang="en-US" smtClean="0">
                <a:solidFill>
                  <a:srgbClr val="000000"/>
                </a:solidFill>
              </a:rPr>
              <a:pPr>
                <a:defRPr/>
              </a:pPr>
              <a:t>2017/4/13</a:t>
            </a:fld>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1F494C3-4C22-4B35-B193-530399587522}"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32226729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FAFF84C-4C60-4179-94F4-9EF99188722B}" type="datetime1">
              <a:rPr lang="ja-JP" altLang="en-US" smtClean="0">
                <a:solidFill>
                  <a:srgbClr val="000000"/>
                </a:solidFill>
              </a:rPr>
              <a:pPr>
                <a:defRPr/>
              </a:pPr>
              <a:t>2017/4/13</a:t>
            </a:fld>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ABAB852-7F8E-41C0-A655-94E4273A255C}"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2848204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1">
        <a:schemeClr val="bg1"/>
      </p:bgRef>
    </p:bg>
    <p:spTree>
      <p:nvGrpSpPr>
        <p:cNvPr id="1" name=""/>
        <p:cNvGrpSpPr/>
        <p:nvPr/>
      </p:nvGrpSpPr>
      <p:grpSpPr>
        <a:xfrm>
          <a:off x="0" y="0"/>
          <a:ext cx="0" cy="0"/>
          <a:chOff x="0" y="0"/>
          <a:chExt cx="0" cy="0"/>
        </a:xfrm>
      </p:grpSpPr>
      <p:sp>
        <p:nvSpPr>
          <p:cNvPr id="17" name="正方形/長方形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正方形/長方形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正方形/長方形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正方形/長方形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正方形/長方形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正方形/長方形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テキスト プレースホルダー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マスター テキストの書式設定</a:t>
            </a:r>
          </a:p>
        </p:txBody>
      </p:sp>
      <p:sp>
        <p:nvSpPr>
          <p:cNvPr id="13" name="正方形/長方形 12"/>
          <p:cNvSpPr>
            <a:spLocks noChangeArrowheads="1"/>
          </p:cNvSpPr>
          <p:nvPr/>
        </p:nvSpPr>
        <p:spPr bwMode="auto">
          <a:xfrm>
            <a:off x="146304" y="6391670"/>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正方形/長方形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フッター プレースホルダー 4"/>
          <p:cNvSpPr>
            <a:spLocks noGrp="1"/>
          </p:cNvSpPr>
          <p:nvPr>
            <p:ph type="ftr" sz="quarter" idx="11"/>
          </p:nvPr>
        </p:nvSpPr>
        <p:spPr/>
        <p:txBody>
          <a:bodyPr/>
          <a:lstStyle/>
          <a:p>
            <a:endParaRPr kumimoji="1" lang="ja-JP" altLang="en-US"/>
          </a:p>
        </p:txBody>
      </p:sp>
      <p:sp>
        <p:nvSpPr>
          <p:cNvPr id="4" name="日付プレースホルダー 3"/>
          <p:cNvSpPr>
            <a:spLocks noGrp="1"/>
          </p:cNvSpPr>
          <p:nvPr>
            <p:ph type="dt" sz="half" idx="10"/>
          </p:nvPr>
        </p:nvSpPr>
        <p:spPr/>
        <p:txBody>
          <a:bodyPr/>
          <a:lstStyle/>
          <a:p>
            <a:fld id="{73D8FAF2-5092-4290-A267-BEF056A0C3DA}" type="datetime1">
              <a:rPr kumimoji="1" lang="ja-JP" altLang="en-US" smtClean="0"/>
              <a:pPr/>
              <a:t>2017/4/13</a:t>
            </a:fld>
            <a:endParaRPr kumimoji="1" lang="ja-JP" altLang="en-US"/>
          </a:p>
        </p:txBody>
      </p:sp>
      <p:sp>
        <p:nvSpPr>
          <p:cNvPr id="8" name="直線コネクタ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円/楕円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円/楕円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スライド番号プレースホルダー 5"/>
          <p:cNvSpPr>
            <a:spLocks noGrp="1"/>
          </p:cNvSpPr>
          <p:nvPr>
            <p:ph type="sldNum" sz="quarter" idx="12"/>
          </p:nvPr>
        </p:nvSpPr>
        <p:spPr>
          <a:xfrm>
            <a:off x="4343400" y="2199464"/>
            <a:ext cx="457200" cy="441325"/>
          </a:xfrm>
        </p:spPr>
        <p:txBody>
          <a:bodyPr/>
          <a:lstStyle>
            <a:lvl1pPr>
              <a:defRPr>
                <a:solidFill>
                  <a:schemeClr val="accent3">
                    <a:shade val="75000"/>
                  </a:schemeClr>
                </a:solidFill>
              </a:defRPr>
            </a:lvl1pPr>
          </a:lstStyle>
          <a:p>
            <a:fld id="{98EEAE18-9C77-423B-8620-B503921A28E7}" type="slidenum">
              <a:rPr kumimoji="1" lang="ja-JP" altLang="en-US" smtClean="0"/>
              <a:pPr/>
              <a:t>&lt;#&gt;</a:t>
            </a:fld>
            <a:endParaRPr kumimoji="1" lang="ja-JP" altLang="en-US"/>
          </a:p>
        </p:txBody>
      </p:sp>
      <p:sp>
        <p:nvSpPr>
          <p:cNvPr id="2" name="タイトル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ja-JP" altLang="en-US" smtClean="0"/>
              <a:t>マスター タイトルの書式設定</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A017FB9A-F8B2-479F-9447-55F66C3A1CA1}" type="datetime1">
              <a:rPr lang="ja-JP" altLang="en-US" smtClean="0">
                <a:solidFill>
                  <a:srgbClr val="000000"/>
                </a:solidFill>
              </a:rPr>
              <a:pPr>
                <a:defRPr/>
              </a:pPr>
              <a:t>2017/4/13</a:t>
            </a:fld>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075B1A4-9587-4996-9412-146B5C00242F}"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19389105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6A0F19CE-7160-4757-B5D2-D1B18CB97638}" type="datetime1">
              <a:rPr lang="ja-JP" altLang="en-US" smtClean="0">
                <a:solidFill>
                  <a:srgbClr val="000000"/>
                </a:solidFill>
              </a:rPr>
              <a:pPr>
                <a:defRPr/>
              </a:pPr>
              <a:t>2017/4/13</a:t>
            </a:fld>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B3095C5-D4F5-4FFB-A636-C7EC0D371ABC}"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41541098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fld id="{625A2D3D-7F8F-44B9-A9A6-AB210EE5604F}" type="datetime1">
              <a:rPr lang="ja-JP" altLang="en-US" smtClean="0">
                <a:solidFill>
                  <a:srgbClr val="000000"/>
                </a:solidFill>
              </a:rPr>
              <a:pPr>
                <a:defRPr/>
              </a:pPr>
              <a:t>2017/4/13</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3809333-D802-454C-B24B-D318A0D5A8A3}"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35377874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9"/>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fld id="{6133302D-1941-42C0-AE8B-37D5E40A1EC6}" type="datetime1">
              <a:rPr lang="ja-JP" altLang="en-US" smtClean="0">
                <a:solidFill>
                  <a:srgbClr val="000000"/>
                </a:solidFill>
              </a:rPr>
              <a:pPr>
                <a:defRPr/>
              </a:pPr>
              <a:t>2017/4/13</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02DCFB0-F467-46C0-99A1-23E831E1F4D4}"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37239214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57200" y="274639"/>
            <a:ext cx="8229600" cy="58515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fld id="{93D55C51-DEF9-48E7-8E04-19CE29C061A0}" type="datetime1">
              <a:rPr lang="ja-JP" altLang="en-US" smtClean="0">
                <a:solidFill>
                  <a:srgbClr val="000000"/>
                </a:solidFill>
              </a:rPr>
              <a:pPr>
                <a:defRPr/>
              </a:pPr>
              <a:t>2017/4/13</a:t>
            </a:fld>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20E00DC-C4B1-46C4-89FA-C53B827955E6}"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15858689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9"/>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fld id="{409F5D3F-BB7F-4F8B-8E3F-9BE554225CBF}" type="datetime1">
              <a:rPr lang="ja-JP" altLang="en-US" smtClean="0">
                <a:solidFill>
                  <a:srgbClr val="000000"/>
                </a:solidFill>
              </a:rPr>
              <a:pPr>
                <a:defRPr/>
              </a:pPr>
              <a:t>2017/4/13</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9AC65F-10F9-46DD-BE9C-E66049845BCE}"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36251420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fld id="{18598CAC-6247-4248-A0F8-2551047FA4A6}" type="datetime1">
              <a:rPr lang="ja-JP" altLang="en-US" smtClean="0">
                <a:solidFill>
                  <a:srgbClr val="000000"/>
                </a:solidFill>
              </a:rPr>
              <a:pPr>
                <a:defRPr/>
              </a:pPr>
              <a:t>2017/4/13</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2F82230-C4B8-4EBB-87E3-E6A01B8EED4D}"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39539329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14"/>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fld id="{C693C06D-68C7-4055-9D38-5184D87EA053}" type="datetime1">
              <a:rPr lang="ja-JP" altLang="en-US" smtClean="0">
                <a:solidFill>
                  <a:srgbClr val="000000"/>
                </a:solidFill>
              </a:rPr>
              <a:pPr>
                <a:defRPr/>
              </a:pPr>
              <a:t>2017/4/13</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35B4899-F6E0-4855-9A29-29052019568E}"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32827880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fld id="{71A8D731-E140-44D8-B7A1-76F537E41085}" type="datetime1">
              <a:rPr lang="ja-JP" altLang="en-US" smtClean="0">
                <a:solidFill>
                  <a:srgbClr val="000000"/>
                </a:solidFill>
              </a:rPr>
              <a:pPr>
                <a:defRPr/>
              </a:pPr>
              <a:t>2017/4/13</a:t>
            </a:fld>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C7F7D1E-3DE3-418E-A60C-A309D499C6AB}"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27186182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fld id="{F783A375-2625-4FD1-9854-9EFEBEE47EF1}" type="datetime1">
              <a:rPr lang="ja-JP" altLang="en-US" smtClean="0">
                <a:solidFill>
                  <a:srgbClr val="000000"/>
                </a:solidFill>
              </a:rPr>
              <a:pPr>
                <a:defRPr/>
              </a:pPr>
              <a:t>2017/4/13</a:t>
            </a:fld>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AEB52BA-A19A-4B7F-A4E3-A0E6F6F28253}"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3664209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bg>
      <p:bgRef idx="1001">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301752" y="228600"/>
            <a:ext cx="8534400" cy="758952"/>
          </a:xfrm>
        </p:spPr>
        <p:txBody>
          <a:bodyPr/>
          <a:lstStyle/>
          <a:p>
            <a:r>
              <a:rPr kumimoji="0" lang="ja-JP" altLang="en-US" smtClean="0"/>
              <a:t>マスター タイトルの書式設定</a:t>
            </a:r>
            <a:endParaRPr kumimoji="0" lang="en-US"/>
          </a:p>
        </p:txBody>
      </p:sp>
      <p:sp>
        <p:nvSpPr>
          <p:cNvPr id="5" name="日付プレースホルダー 4"/>
          <p:cNvSpPr>
            <a:spLocks noGrp="1"/>
          </p:cNvSpPr>
          <p:nvPr>
            <p:ph type="dt" sz="half" idx="10"/>
          </p:nvPr>
        </p:nvSpPr>
        <p:spPr>
          <a:xfrm>
            <a:off x="5791200" y="6409944"/>
            <a:ext cx="3044952" cy="365760"/>
          </a:xfrm>
        </p:spPr>
        <p:txBody>
          <a:bodyPr/>
          <a:lstStyle/>
          <a:p>
            <a:fld id="{1778271C-B5EE-46B5-AA95-6D2D75C4DA67}" type="datetime1">
              <a:rPr kumimoji="1" lang="ja-JP" altLang="en-US" smtClean="0"/>
              <a:pPr/>
              <a:t>2017/4/13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8EEAE18-9C77-423B-8620-B503921A28E7}" type="slidenum">
              <a:rPr kumimoji="1" lang="ja-JP" altLang="en-US" smtClean="0"/>
              <a:pPr/>
              <a:t>&lt;#&gt;</a:t>
            </a:fld>
            <a:endParaRPr kumimoji="1" lang="ja-JP" altLang="en-US"/>
          </a:p>
        </p:txBody>
      </p:sp>
      <p:sp>
        <p:nvSpPr>
          <p:cNvPr id="8" name="直線コネクタ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コンテンツ プレースホルダー 9"/>
          <p:cNvSpPr>
            <a:spLocks noGrp="1"/>
          </p:cNvSpPr>
          <p:nvPr>
            <p:ph sz="half" idx="1"/>
          </p:nvPr>
        </p:nvSpPr>
        <p:spPr>
          <a:xfrm>
            <a:off x="301752" y="1371600"/>
            <a:ext cx="4038600" cy="4681728"/>
          </a:xfrm>
        </p:spPr>
        <p:txBody>
          <a:bodyPr/>
          <a:lstStyle>
            <a:lvl1pPr>
              <a:defRPr sz="2500"/>
            </a:lvl1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2" name="コンテンツ プレースホルダー 11"/>
          <p:cNvSpPr>
            <a:spLocks noGrp="1"/>
          </p:cNvSpPr>
          <p:nvPr>
            <p:ph sz="half" idx="2"/>
          </p:nvPr>
        </p:nvSpPr>
        <p:spPr>
          <a:xfrm>
            <a:off x="4800600" y="1371600"/>
            <a:ext cx="4038600" cy="4681728"/>
          </a:xfrm>
        </p:spPr>
        <p:txBody>
          <a:bodyPr/>
          <a:lstStyle>
            <a:lvl1pPr>
              <a:defRPr sz="2500"/>
            </a:lvl1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fld id="{33CD99D6-CBAD-4246-8556-6578A8C4E82C}" type="datetime1">
              <a:rPr lang="ja-JP" altLang="en-US" smtClean="0">
                <a:solidFill>
                  <a:srgbClr val="000000"/>
                </a:solidFill>
              </a:rPr>
              <a:pPr>
                <a:defRPr/>
              </a:pPr>
              <a:t>2017/4/13</a:t>
            </a:fld>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1F494C3-4C22-4B35-B193-530399587522}"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3107286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2AEFE5B-721C-4EB3-99EC-B8A1CA3DE5E1}" type="datetime1">
              <a:rPr lang="ja-JP" altLang="en-US" smtClean="0">
                <a:solidFill>
                  <a:srgbClr val="000000"/>
                </a:solidFill>
              </a:rPr>
              <a:pPr>
                <a:defRPr/>
              </a:pPr>
              <a:t>2017/4/13</a:t>
            </a:fld>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ABAB852-7F8E-41C0-A655-94E4273A255C}"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1021421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0AC605B9-C937-48E5-9711-21925401D5AB}" type="datetime1">
              <a:rPr lang="ja-JP" altLang="en-US" smtClean="0">
                <a:solidFill>
                  <a:srgbClr val="000000"/>
                </a:solidFill>
              </a:rPr>
              <a:pPr>
                <a:defRPr/>
              </a:pPr>
              <a:t>2017/4/13</a:t>
            </a:fld>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075B1A4-9587-4996-9412-146B5C00242F}"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26784637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CDD6E8DC-E59C-4747-B5AE-2FAF01095D0E}" type="datetime1">
              <a:rPr lang="ja-JP" altLang="en-US" smtClean="0">
                <a:solidFill>
                  <a:srgbClr val="000000"/>
                </a:solidFill>
              </a:rPr>
              <a:pPr>
                <a:defRPr/>
              </a:pPr>
              <a:t>2017/4/13</a:t>
            </a:fld>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B3095C5-D4F5-4FFB-A636-C7EC0D371ABC}"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10517442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fld id="{E95A4B5B-A95E-496A-A6D1-FBF177239399}" type="datetime1">
              <a:rPr lang="ja-JP" altLang="en-US" smtClean="0">
                <a:solidFill>
                  <a:srgbClr val="000000"/>
                </a:solidFill>
              </a:rPr>
              <a:pPr>
                <a:defRPr/>
              </a:pPr>
              <a:t>2017/4/13</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3809333-D802-454C-B24B-D318A0D5A8A3}"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20995172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9"/>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fld id="{C3071968-92BE-4553-AEB4-687055EB5CA6}" type="datetime1">
              <a:rPr lang="ja-JP" altLang="en-US" smtClean="0">
                <a:solidFill>
                  <a:srgbClr val="000000"/>
                </a:solidFill>
              </a:rPr>
              <a:pPr>
                <a:defRPr/>
              </a:pPr>
              <a:t>2017/4/13</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02DCFB0-F467-46C0-99A1-23E831E1F4D4}"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36564363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57200" y="274639"/>
            <a:ext cx="8229600" cy="58515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fld id="{815EB09B-7403-4892-BBF2-5024139F78BA}" type="datetime1">
              <a:rPr lang="ja-JP" altLang="en-US" smtClean="0">
                <a:solidFill>
                  <a:srgbClr val="000000"/>
                </a:solidFill>
              </a:rPr>
              <a:pPr>
                <a:defRPr/>
              </a:pPr>
              <a:t>2017/4/13</a:t>
            </a:fld>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20E00DC-C4B1-46C4-89FA-C53B827955E6}"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19850703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9"/>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fld id="{C02E2CB0-C5C6-4FC9-914F-D38B89501C84}" type="datetime1">
              <a:rPr lang="ja-JP" altLang="en-US" smtClean="0">
                <a:solidFill>
                  <a:srgbClr val="000000"/>
                </a:solidFill>
              </a:rPr>
              <a:pPr>
                <a:defRPr/>
              </a:pPr>
              <a:t>2017/4/13</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9AC65F-10F9-46DD-BE9C-E66049845BCE}"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10780265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fld id="{346ADA8F-1BB5-4B64-8D50-64C3B392BD74}" type="datetime1">
              <a:rPr lang="ja-JP" altLang="en-US" smtClean="0">
                <a:solidFill>
                  <a:srgbClr val="000000"/>
                </a:solidFill>
              </a:rPr>
              <a:pPr>
                <a:defRPr/>
              </a:pPr>
              <a:t>2017/4/13</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2F82230-C4B8-4EBB-87E3-E6A01B8EED4D}"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36476768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14"/>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fld id="{15065340-0872-49BB-ADA1-6DC1CBA84293}" type="datetime1">
              <a:rPr lang="ja-JP" altLang="en-US" smtClean="0">
                <a:solidFill>
                  <a:srgbClr val="000000"/>
                </a:solidFill>
              </a:rPr>
              <a:pPr>
                <a:defRPr/>
              </a:pPr>
              <a:t>2017/4/13</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35B4899-F6E0-4855-9A29-29052019568E}"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1848211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bg>
      <p:bgRef idx="1001">
        <a:schemeClr val="bg2"/>
      </p:bgRef>
    </p:bg>
    <p:spTree>
      <p:nvGrpSpPr>
        <p:cNvPr id="1" name=""/>
        <p:cNvGrpSpPr/>
        <p:nvPr/>
      </p:nvGrpSpPr>
      <p:grpSpPr>
        <a:xfrm>
          <a:off x="0" y="0"/>
          <a:ext cx="0" cy="0"/>
          <a:chOff x="0" y="0"/>
          <a:chExt cx="0" cy="0"/>
        </a:xfrm>
      </p:grpSpPr>
      <p:sp>
        <p:nvSpPr>
          <p:cNvPr id="10" name="直線コネクタ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正方形/長方形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正方形/長方形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正方形/長方形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正方形/長方形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正方形/長方形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正方形/長方形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テキスト プレースホルダー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マスター テキストの書式設定</a:t>
            </a:r>
          </a:p>
        </p:txBody>
      </p:sp>
      <p:sp>
        <p:nvSpPr>
          <p:cNvPr id="4" name="テキスト プレースホルダー 3"/>
          <p:cNvSpPr>
            <a:spLocks noGrp="1"/>
          </p:cNvSpPr>
          <p:nvPr>
            <p:ph type="body" sz="half" idx="3"/>
          </p:nvPr>
        </p:nvSpPr>
        <p:spPr>
          <a:xfrm>
            <a:off x="4791332"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マスター テキストの書式設定</a:t>
            </a:r>
          </a:p>
        </p:txBody>
      </p:sp>
      <p:sp>
        <p:nvSpPr>
          <p:cNvPr id="7" name="日付プレースホルダー 6"/>
          <p:cNvSpPr>
            <a:spLocks noGrp="1"/>
          </p:cNvSpPr>
          <p:nvPr>
            <p:ph type="dt" sz="half" idx="10"/>
          </p:nvPr>
        </p:nvSpPr>
        <p:spPr/>
        <p:txBody>
          <a:bodyPr/>
          <a:lstStyle/>
          <a:p>
            <a:fld id="{80EB7303-0AD9-484A-9334-3EBC1788C6B1}" type="datetime1">
              <a:rPr kumimoji="1" lang="ja-JP" altLang="en-US" smtClean="0"/>
              <a:pPr/>
              <a:t>2017/4/13</a:t>
            </a:fld>
            <a:endParaRPr kumimoji="1" lang="ja-JP" altLang="en-US"/>
          </a:p>
        </p:txBody>
      </p:sp>
      <p:sp>
        <p:nvSpPr>
          <p:cNvPr id="8" name="フッター プレースホルダー 7"/>
          <p:cNvSpPr>
            <a:spLocks noGrp="1"/>
          </p:cNvSpPr>
          <p:nvPr>
            <p:ph type="ftr" sz="quarter" idx="11"/>
          </p:nvPr>
        </p:nvSpPr>
        <p:spPr>
          <a:xfrm>
            <a:off x="304800" y="6409944"/>
            <a:ext cx="3581400" cy="365760"/>
          </a:xfrm>
        </p:spPr>
        <p:txBody>
          <a:bodyPr/>
          <a:lstStyle/>
          <a:p>
            <a:endParaRPr kumimoji="1" lang="ja-JP" altLang="en-US"/>
          </a:p>
        </p:txBody>
      </p:sp>
      <p:sp>
        <p:nvSpPr>
          <p:cNvPr id="15" name="直線コネクタ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正方形/長方形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コンテンツ プレースホルダー 23"/>
          <p:cNvSpPr>
            <a:spLocks noGrp="1"/>
          </p:cNvSpPr>
          <p:nvPr>
            <p:ph sz="quarter" idx="2"/>
          </p:nvPr>
        </p:nvSpPr>
        <p:spPr>
          <a:xfrm>
            <a:off x="301752" y="2471383"/>
            <a:ext cx="4041648" cy="3818404"/>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26" name="コンテンツ プレースホルダー 25"/>
          <p:cNvSpPr>
            <a:spLocks noGrp="1"/>
          </p:cNvSpPr>
          <p:nvPr>
            <p:ph sz="quarter" idx="4"/>
          </p:nvPr>
        </p:nvSpPr>
        <p:spPr>
          <a:xfrm>
            <a:off x="4800600" y="2471383"/>
            <a:ext cx="4038600" cy="3822192"/>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25" name="円/楕円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円/楕円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スライド番号プレースホルダー 8"/>
          <p:cNvSpPr>
            <a:spLocks noGrp="1"/>
          </p:cNvSpPr>
          <p:nvPr>
            <p:ph type="sldNum" sz="quarter" idx="12"/>
          </p:nvPr>
        </p:nvSpPr>
        <p:spPr>
          <a:xfrm>
            <a:off x="4343400" y="1042420"/>
            <a:ext cx="457200" cy="441325"/>
          </a:xfrm>
        </p:spPr>
        <p:txBody>
          <a:bodyPr/>
          <a:lstStyle>
            <a:lvl1pPr algn="ctr">
              <a:defRPr/>
            </a:lvl1pPr>
          </a:lstStyle>
          <a:p>
            <a:fld id="{98EEAE18-9C77-423B-8620-B503921A28E7}" type="slidenum">
              <a:rPr kumimoji="1" lang="ja-JP" altLang="en-US" smtClean="0"/>
              <a:pPr/>
              <a:t>&lt;#&gt;</a:t>
            </a:fld>
            <a:endParaRPr kumimoji="1" lang="ja-JP" altLang="en-US"/>
          </a:p>
        </p:txBody>
      </p:sp>
      <p:sp>
        <p:nvSpPr>
          <p:cNvPr id="23" name="タイトル 22"/>
          <p:cNvSpPr>
            <a:spLocks noGrp="1"/>
          </p:cNvSpPr>
          <p:nvPr>
            <p:ph type="title"/>
          </p:nvPr>
        </p:nvSpPr>
        <p:spPr/>
        <p:txBody>
          <a:bodyPr rtlCol="0" anchor="b" anchorCtr="0"/>
          <a:lstStyle/>
          <a:p>
            <a:r>
              <a:rPr kumimoji="0" lang="ja-JP" altLang="en-US" smtClean="0"/>
              <a:t>マスター タイトルの書式設定</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fld id="{DCD4542B-BA00-4552-B6EB-5849154BEA1F}" type="datetime1">
              <a:rPr lang="ja-JP" altLang="en-US" smtClean="0">
                <a:solidFill>
                  <a:srgbClr val="000000"/>
                </a:solidFill>
              </a:rPr>
              <a:pPr>
                <a:defRPr/>
              </a:pPr>
              <a:t>2017/4/13</a:t>
            </a:fld>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C7F7D1E-3DE3-418E-A60C-A309D499C6AB}"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30426765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fld id="{3260EC29-8AB1-4A80-92C6-4A5BABA2125E}" type="datetime1">
              <a:rPr lang="ja-JP" altLang="en-US" smtClean="0">
                <a:solidFill>
                  <a:srgbClr val="000000"/>
                </a:solidFill>
              </a:rPr>
              <a:pPr>
                <a:defRPr/>
              </a:pPr>
              <a:t>2017/4/13</a:t>
            </a:fld>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AEB52BA-A19A-4B7F-A4E3-A0E6F6F28253}"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30698528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fld id="{9DE3BA46-45BE-4D41-9529-2C2B0518793B}" type="datetime1">
              <a:rPr lang="ja-JP" altLang="en-US" smtClean="0">
                <a:solidFill>
                  <a:srgbClr val="000000"/>
                </a:solidFill>
              </a:rPr>
              <a:pPr>
                <a:defRPr/>
              </a:pPr>
              <a:t>2017/4/13</a:t>
            </a:fld>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1F494C3-4C22-4B35-B193-530399587522}"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95836129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A3A0B6D2-5007-40A6-ADC0-BC094BAF491A}" type="datetime1">
              <a:rPr lang="ja-JP" altLang="en-US" smtClean="0">
                <a:solidFill>
                  <a:srgbClr val="000000"/>
                </a:solidFill>
              </a:rPr>
              <a:pPr>
                <a:defRPr/>
              </a:pPr>
              <a:t>2017/4/13</a:t>
            </a:fld>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ABAB852-7F8E-41C0-A655-94E4273A255C}"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20347498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67E8B05D-78E2-4E7C-82F0-588643C8EA25}" type="datetime1">
              <a:rPr lang="ja-JP" altLang="en-US" smtClean="0">
                <a:solidFill>
                  <a:srgbClr val="000000"/>
                </a:solidFill>
              </a:rPr>
              <a:pPr>
                <a:defRPr/>
              </a:pPr>
              <a:t>2017/4/13</a:t>
            </a:fld>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075B1A4-9587-4996-9412-146B5C00242F}"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52859712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661E8B39-53AE-4041-9522-AE2C49BA3F2E}" type="datetime1">
              <a:rPr lang="ja-JP" altLang="en-US" smtClean="0">
                <a:solidFill>
                  <a:srgbClr val="000000"/>
                </a:solidFill>
              </a:rPr>
              <a:pPr>
                <a:defRPr/>
              </a:pPr>
              <a:t>2017/4/13</a:t>
            </a:fld>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B3095C5-D4F5-4FFB-A636-C7EC0D371ABC}"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7947801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fld id="{AAE47D4E-FB55-4E7E-82BE-B8607065CF98}" type="datetime1">
              <a:rPr lang="ja-JP" altLang="en-US" smtClean="0">
                <a:solidFill>
                  <a:srgbClr val="000000"/>
                </a:solidFill>
              </a:rPr>
              <a:pPr>
                <a:defRPr/>
              </a:pPr>
              <a:t>2017/4/13</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3809333-D802-454C-B24B-D318A0D5A8A3}"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35195997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9"/>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fld id="{8A8599B9-6275-4510-9AF2-1A06388107DA}" type="datetime1">
              <a:rPr lang="ja-JP" altLang="en-US" smtClean="0">
                <a:solidFill>
                  <a:srgbClr val="000000"/>
                </a:solidFill>
              </a:rPr>
              <a:pPr>
                <a:defRPr/>
              </a:pPr>
              <a:t>2017/4/13</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02DCFB0-F467-46C0-99A1-23E831E1F4D4}"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175051090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57200" y="274639"/>
            <a:ext cx="8229600" cy="58515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fld id="{C1C40C5D-ACBD-4006-9782-23EA522F6220}" type="datetime1">
              <a:rPr lang="ja-JP" altLang="en-US" smtClean="0">
                <a:solidFill>
                  <a:srgbClr val="000000"/>
                </a:solidFill>
              </a:rPr>
              <a:pPr>
                <a:defRPr/>
              </a:pPr>
              <a:t>2017/4/13</a:t>
            </a:fld>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20E00DC-C4B1-46C4-89FA-C53B827955E6}"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40033003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9"/>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fld id="{C0E8197F-3D62-4E32-8098-B32BD34B2592}" type="datetime1">
              <a:rPr lang="ja-JP" altLang="en-US" smtClean="0">
                <a:solidFill>
                  <a:srgbClr val="000000"/>
                </a:solidFill>
              </a:rPr>
              <a:pPr>
                <a:defRPr/>
              </a:pPr>
              <a:t>2017/4/13</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9AC65F-10F9-46DD-BE9C-E66049845BCE}"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1227844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日付プレースホルダー 2"/>
          <p:cNvSpPr>
            <a:spLocks noGrp="1"/>
          </p:cNvSpPr>
          <p:nvPr>
            <p:ph type="dt" sz="half" idx="10"/>
          </p:nvPr>
        </p:nvSpPr>
        <p:spPr/>
        <p:txBody>
          <a:bodyPr/>
          <a:lstStyle/>
          <a:p>
            <a:fld id="{9B6A19D4-C1F4-43FE-A3ED-D5E82CD3E8ED}" type="datetime1">
              <a:rPr kumimoji="1" lang="ja-JP" altLang="en-US" smtClean="0"/>
              <a:pPr/>
              <a:t>2017/4/13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a:xfrm>
            <a:off x="4343400" y="1036022"/>
            <a:ext cx="457200" cy="441325"/>
          </a:xfrm>
        </p:spPr>
        <p:txBody>
          <a:bodyPr/>
          <a:lstStyle/>
          <a:p>
            <a:fld id="{98EEAE18-9C77-423B-8620-B503921A28E7}" type="slidenum">
              <a:rPr kumimoji="1" lang="ja-JP" altLang="en-US" smtClean="0"/>
              <a:pPr/>
              <a:t>&lt;#&gt;</a:t>
            </a:fld>
            <a:endParaRPr kumimoji="1" lang="ja-JP"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fld id="{64D149BB-3E6F-443D-BBAD-BEF36D88901E}" type="datetime1">
              <a:rPr lang="ja-JP" altLang="en-US" smtClean="0">
                <a:solidFill>
                  <a:srgbClr val="000000"/>
                </a:solidFill>
              </a:rPr>
              <a:pPr>
                <a:defRPr/>
              </a:pPr>
              <a:t>2017/4/13</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2F82230-C4B8-4EBB-87E3-E6A01B8EED4D}"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92319373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14"/>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fld id="{8A75551C-FB27-4AD0-B03C-3718AE04F51F}" type="datetime1">
              <a:rPr lang="ja-JP" altLang="en-US" smtClean="0">
                <a:solidFill>
                  <a:srgbClr val="000000"/>
                </a:solidFill>
              </a:rPr>
              <a:pPr>
                <a:defRPr/>
              </a:pPr>
              <a:t>2017/4/13</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35B4899-F6E0-4855-9A29-29052019568E}"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32108424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fld id="{C78C75D4-83CD-46C6-8DCD-45E30A241B85}" type="datetime1">
              <a:rPr lang="ja-JP" altLang="en-US" smtClean="0">
                <a:solidFill>
                  <a:srgbClr val="000000"/>
                </a:solidFill>
              </a:rPr>
              <a:pPr>
                <a:defRPr/>
              </a:pPr>
              <a:t>2017/4/13</a:t>
            </a:fld>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C7F7D1E-3DE3-418E-A60C-A309D499C6AB}"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18376094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fld id="{6E6673E5-5D56-405A-96A4-9F51B7075EAA}" type="datetime1">
              <a:rPr lang="ja-JP" altLang="en-US" smtClean="0">
                <a:solidFill>
                  <a:srgbClr val="000000"/>
                </a:solidFill>
              </a:rPr>
              <a:pPr>
                <a:defRPr/>
              </a:pPr>
              <a:t>2017/4/13</a:t>
            </a:fld>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AEB52BA-A19A-4B7F-A4E3-A0E6F6F28253}"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324619943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fld id="{C3B3E9CC-9E2E-482B-9F9B-256A90D29BF7}" type="datetime1">
              <a:rPr lang="ja-JP" altLang="en-US" smtClean="0">
                <a:solidFill>
                  <a:srgbClr val="000000"/>
                </a:solidFill>
              </a:rPr>
              <a:pPr>
                <a:defRPr/>
              </a:pPr>
              <a:t>2017/4/13</a:t>
            </a:fld>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1F494C3-4C22-4B35-B193-530399587522}"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383389713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32C06F9-60ED-45AE-A9A3-B67946945A2D}" type="datetime1">
              <a:rPr lang="ja-JP" altLang="en-US" smtClean="0">
                <a:solidFill>
                  <a:srgbClr val="000000"/>
                </a:solidFill>
              </a:rPr>
              <a:pPr>
                <a:defRPr/>
              </a:pPr>
              <a:t>2017/4/13</a:t>
            </a:fld>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ABAB852-7F8E-41C0-A655-94E4273A255C}"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207772483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97A1CADB-6AAE-408B-AAF2-783244F7FE11}" type="datetime1">
              <a:rPr lang="ja-JP" altLang="en-US" smtClean="0">
                <a:solidFill>
                  <a:srgbClr val="000000"/>
                </a:solidFill>
              </a:rPr>
              <a:pPr>
                <a:defRPr/>
              </a:pPr>
              <a:t>2017/4/13</a:t>
            </a:fld>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075B1A4-9587-4996-9412-146B5C00242F}"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133929755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34BBF951-682C-43A2-9CCC-BBFF9B1E5336}" type="datetime1">
              <a:rPr lang="ja-JP" altLang="en-US" smtClean="0">
                <a:solidFill>
                  <a:srgbClr val="000000"/>
                </a:solidFill>
              </a:rPr>
              <a:pPr>
                <a:defRPr/>
              </a:pPr>
              <a:t>2017/4/13</a:t>
            </a:fld>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B3095C5-D4F5-4FFB-A636-C7EC0D371ABC}"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386517503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fld id="{536C4774-D1AE-4B3E-9580-3DF1E91A30DE}" type="datetime1">
              <a:rPr lang="ja-JP" altLang="en-US" smtClean="0">
                <a:solidFill>
                  <a:srgbClr val="000000"/>
                </a:solidFill>
              </a:rPr>
              <a:pPr>
                <a:defRPr/>
              </a:pPr>
              <a:t>2017/4/13</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3809333-D802-454C-B24B-D318A0D5A8A3}"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103967751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9"/>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fld id="{2AF4A7E5-D236-42B9-8E3B-C4DFFCDDFA23}" type="datetime1">
              <a:rPr lang="ja-JP" altLang="en-US" smtClean="0">
                <a:solidFill>
                  <a:srgbClr val="000000"/>
                </a:solidFill>
              </a:rPr>
              <a:pPr>
                <a:defRPr/>
              </a:pPr>
              <a:t>2017/4/13</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02DCFB0-F467-46C0-99A1-23E831E1F4D4}"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4287694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7" name="正方形/長方形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正方形/長方形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正方形/長方形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正方形/長方形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正方形/長方形 4"/>
          <p:cNvSpPr>
            <a:spLocks noChangeArrowheads="1"/>
          </p:cNvSpPr>
          <p:nvPr/>
        </p:nvSpPr>
        <p:spPr bwMode="auto">
          <a:xfrm>
            <a:off x="146304" y="6391670"/>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正方形/長方形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日付プレースホルダー 1"/>
          <p:cNvSpPr>
            <a:spLocks noGrp="1"/>
          </p:cNvSpPr>
          <p:nvPr>
            <p:ph type="dt" sz="half" idx="10"/>
          </p:nvPr>
        </p:nvSpPr>
        <p:spPr/>
        <p:txBody>
          <a:bodyPr/>
          <a:lstStyle/>
          <a:p>
            <a:fld id="{5D15640C-BEEA-482A-9910-63AAB68EA4D2}" type="datetime1">
              <a:rPr kumimoji="1" lang="ja-JP" altLang="en-US" smtClean="0"/>
              <a:pPr/>
              <a:t>2017/4/13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8EEAE18-9C77-423B-8620-B503921A28E7}" type="slidenum">
              <a:rPr kumimoji="1" lang="ja-JP" altLang="en-US" smtClean="0"/>
              <a:pPr/>
              <a:t>&lt;#&gt;</a:t>
            </a:fld>
            <a:endParaRPr kumimoji="1" lang="ja-JP"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57200" y="274639"/>
            <a:ext cx="8229600" cy="58515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fld id="{65BF2472-E252-48BF-89D7-47D5B0AF4C63}" type="datetime1">
              <a:rPr lang="ja-JP" altLang="en-US" smtClean="0">
                <a:solidFill>
                  <a:srgbClr val="000000"/>
                </a:solidFill>
              </a:rPr>
              <a:pPr>
                <a:defRPr/>
              </a:pPr>
              <a:t>2017/4/13</a:t>
            </a:fld>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20E00DC-C4B1-46C4-89FA-C53B827955E6}"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124768723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9"/>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fld id="{46346743-CBA3-486B-A2CE-DA7645818465}" type="datetime1">
              <a:rPr lang="ja-JP" altLang="en-US" smtClean="0">
                <a:solidFill>
                  <a:srgbClr val="000000"/>
                </a:solidFill>
              </a:rPr>
              <a:pPr>
                <a:defRPr/>
              </a:pPr>
              <a:t>2017/4/13</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9AC65F-10F9-46DD-BE9C-E66049845BCE}"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406312511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fld id="{CF136695-7D81-40FB-902D-A4AE3F9083BE}" type="datetime1">
              <a:rPr lang="ja-JP" altLang="en-US" smtClean="0">
                <a:solidFill>
                  <a:srgbClr val="000000"/>
                </a:solidFill>
              </a:rPr>
              <a:pPr>
                <a:defRPr/>
              </a:pPr>
              <a:t>2017/4/13</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2F82230-C4B8-4EBB-87E3-E6A01B8EED4D}"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77975291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14"/>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fld id="{8F5DEF70-DFB4-450D-8DCB-C09C53ACB39F}" type="datetime1">
              <a:rPr lang="ja-JP" altLang="en-US" smtClean="0">
                <a:solidFill>
                  <a:srgbClr val="000000"/>
                </a:solidFill>
              </a:rPr>
              <a:pPr>
                <a:defRPr/>
              </a:pPr>
              <a:t>2017/4/13</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35B4899-F6E0-4855-9A29-29052019568E}"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7604491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fld id="{ABFDED1B-55E9-4759-9B05-8C453C45A980}" type="datetime1">
              <a:rPr lang="ja-JP" altLang="en-US" smtClean="0">
                <a:solidFill>
                  <a:srgbClr val="000000"/>
                </a:solidFill>
              </a:rPr>
              <a:pPr>
                <a:defRPr/>
              </a:pPr>
              <a:t>2017/4/13</a:t>
            </a:fld>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C7F7D1E-3DE3-418E-A60C-A309D499C6AB}"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128594783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fld id="{FDD4193E-9AE1-44D8-ADF4-EFCF558BEC52}" type="datetime1">
              <a:rPr lang="ja-JP" altLang="en-US" smtClean="0">
                <a:solidFill>
                  <a:srgbClr val="000000"/>
                </a:solidFill>
              </a:rPr>
              <a:pPr>
                <a:defRPr/>
              </a:pPr>
              <a:t>2017/4/13</a:t>
            </a:fld>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AEB52BA-A19A-4B7F-A4E3-A0E6F6F28253}"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200694134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fld id="{3A267C04-2649-4FAE-81F1-4C21E34E2761}" type="datetime1">
              <a:rPr lang="ja-JP" altLang="en-US" smtClean="0">
                <a:solidFill>
                  <a:srgbClr val="000000"/>
                </a:solidFill>
              </a:rPr>
              <a:pPr>
                <a:defRPr/>
              </a:pPr>
              <a:t>2017/4/13</a:t>
            </a:fld>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1F494C3-4C22-4B35-B193-530399587522}"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16282572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41C3DD3-BB57-477B-A5A6-0A0CCED1D2BD}" type="datetime1">
              <a:rPr lang="ja-JP" altLang="en-US" smtClean="0">
                <a:solidFill>
                  <a:srgbClr val="000000"/>
                </a:solidFill>
              </a:rPr>
              <a:pPr>
                <a:defRPr/>
              </a:pPr>
              <a:t>2017/4/13</a:t>
            </a:fld>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ABAB852-7F8E-41C0-A655-94E4273A255C}"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110281757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3FC61F14-9182-412C-BD40-E3FEBD75DB31}" type="datetime1">
              <a:rPr lang="ja-JP" altLang="en-US" smtClean="0">
                <a:solidFill>
                  <a:srgbClr val="000000"/>
                </a:solidFill>
              </a:rPr>
              <a:pPr>
                <a:defRPr/>
              </a:pPr>
              <a:t>2017/4/13</a:t>
            </a:fld>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075B1A4-9587-4996-9412-146B5C00242F}"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125146062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DC16279D-8A32-4D41-90C1-224FC0C2AFF0}" type="datetime1">
              <a:rPr lang="ja-JP" altLang="en-US" smtClean="0">
                <a:solidFill>
                  <a:srgbClr val="000000"/>
                </a:solidFill>
              </a:rPr>
              <a:pPr>
                <a:defRPr/>
              </a:pPr>
              <a:t>2017/4/13</a:t>
            </a:fld>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B3095C5-D4F5-4FFB-A636-C7EC0D371ABC}"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863252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bg>
      <p:bgRef idx="1001">
        <a:schemeClr val="bg1"/>
      </p:bgRef>
    </p:bg>
    <p:spTree>
      <p:nvGrpSpPr>
        <p:cNvPr id="1" name=""/>
        <p:cNvGrpSpPr/>
        <p:nvPr/>
      </p:nvGrpSpPr>
      <p:grpSpPr>
        <a:xfrm>
          <a:off x="0" y="0"/>
          <a:ext cx="0" cy="0"/>
          <a:chOff x="0" y="0"/>
          <a:chExt cx="0" cy="0"/>
        </a:xfrm>
      </p:grpSpPr>
      <p:sp>
        <p:nvSpPr>
          <p:cNvPr id="19" name="正方形/長方形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正方形/長方形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正方形/長方形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正方形/長方形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正方形/長方形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正方形/長方形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タイトル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2"/>
          </p:nvPr>
        </p:nvSpPr>
        <p:spPr>
          <a:xfrm>
            <a:off x="381000" y="1981205"/>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マスター テキストの書式設定</a:t>
            </a:r>
          </a:p>
        </p:txBody>
      </p:sp>
      <p:sp>
        <p:nvSpPr>
          <p:cNvPr id="8" name="正方形/長方形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直線コネクタ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コンテンツ プレースホルダー 19"/>
          <p:cNvSpPr>
            <a:spLocks noGrp="1"/>
          </p:cNvSpPr>
          <p:nvPr>
            <p:ph sz="quarter" idx="1"/>
          </p:nvPr>
        </p:nvSpPr>
        <p:spPr>
          <a:xfrm>
            <a:off x="3124200" y="685800"/>
            <a:ext cx="5638800" cy="54102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0" name="円/楕円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円/楕円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スライド番号プレースホルダー 6"/>
          <p:cNvSpPr>
            <a:spLocks noGrp="1"/>
          </p:cNvSpPr>
          <p:nvPr>
            <p:ph type="sldNum" sz="quarter" idx="12"/>
          </p:nvPr>
        </p:nvSpPr>
        <p:spPr>
          <a:xfrm>
            <a:off x="1371600" y="312740"/>
            <a:ext cx="457200" cy="441325"/>
          </a:xfrm>
        </p:spPr>
        <p:txBody>
          <a:bodyPr/>
          <a:lstStyle>
            <a:lvl1pPr>
              <a:defRPr>
                <a:solidFill>
                  <a:schemeClr val="accent3">
                    <a:shade val="75000"/>
                  </a:schemeClr>
                </a:solidFill>
              </a:defRPr>
            </a:lvl1pPr>
          </a:lstStyle>
          <a:p>
            <a:fld id="{98EEAE18-9C77-423B-8620-B503921A28E7}" type="slidenum">
              <a:rPr kumimoji="1" lang="ja-JP" altLang="en-US" smtClean="0"/>
              <a:pPr/>
              <a:t>&lt;#&gt;</a:t>
            </a:fld>
            <a:endParaRPr kumimoji="1" lang="ja-JP" altLang="en-US"/>
          </a:p>
        </p:txBody>
      </p:sp>
      <p:sp>
        <p:nvSpPr>
          <p:cNvPr id="21" name="正方形/長方形 20"/>
          <p:cNvSpPr>
            <a:spLocks noChangeArrowheads="1"/>
          </p:cNvSpPr>
          <p:nvPr/>
        </p:nvSpPr>
        <p:spPr bwMode="auto">
          <a:xfrm>
            <a:off x="149352" y="6388399"/>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日付プレースホルダー 4"/>
          <p:cNvSpPr>
            <a:spLocks noGrp="1"/>
          </p:cNvSpPr>
          <p:nvPr>
            <p:ph type="dt" sz="half" idx="10"/>
          </p:nvPr>
        </p:nvSpPr>
        <p:spPr/>
        <p:txBody>
          <a:bodyPr/>
          <a:lstStyle/>
          <a:p>
            <a:fld id="{6DF31039-4555-4367-B199-CA9AB121BF60}" type="datetime1">
              <a:rPr kumimoji="1" lang="ja-JP" altLang="en-US" smtClean="0"/>
              <a:pPr/>
              <a:t>2017/4/13</a:t>
            </a:fld>
            <a:endParaRPr kumimoji="1" lang="ja-JP" altLang="en-US"/>
          </a:p>
        </p:txBody>
      </p:sp>
      <p:sp>
        <p:nvSpPr>
          <p:cNvPr id="6" name="フッター プレースホルダー 5"/>
          <p:cNvSpPr>
            <a:spLocks noGrp="1"/>
          </p:cNvSpPr>
          <p:nvPr>
            <p:ph type="ftr" sz="quarter" idx="11"/>
          </p:nvPr>
        </p:nvSpPr>
        <p:spPr>
          <a:xfrm>
            <a:off x="301752" y="6410848"/>
            <a:ext cx="3383280" cy="365760"/>
          </a:xfrm>
        </p:spPr>
        <p:txBody>
          <a:bodyPr/>
          <a:lstStyle/>
          <a:p>
            <a:endParaRPr kumimoji="1"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fld id="{8C4A2448-90FB-4BFC-843B-E5157FB58EFF}" type="datetime1">
              <a:rPr lang="ja-JP" altLang="en-US" smtClean="0">
                <a:solidFill>
                  <a:srgbClr val="000000"/>
                </a:solidFill>
              </a:rPr>
              <a:pPr>
                <a:defRPr/>
              </a:pPr>
              <a:t>2017/4/13</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3809333-D802-454C-B24B-D318A0D5A8A3}"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104221214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9"/>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fld id="{98465B98-2043-433C-824C-4C23DBAFD289}" type="datetime1">
              <a:rPr lang="ja-JP" altLang="en-US" smtClean="0">
                <a:solidFill>
                  <a:srgbClr val="000000"/>
                </a:solidFill>
              </a:rPr>
              <a:pPr>
                <a:defRPr/>
              </a:pPr>
              <a:t>2017/4/13</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02DCFB0-F467-46C0-99A1-23E831E1F4D4}"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231516712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57200" y="274639"/>
            <a:ext cx="8229600" cy="58515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fld id="{4E231D2F-6B55-4DBB-B9EA-0727F00D5803}" type="datetime1">
              <a:rPr lang="ja-JP" altLang="en-US" smtClean="0">
                <a:solidFill>
                  <a:srgbClr val="000000"/>
                </a:solidFill>
              </a:rPr>
              <a:pPr>
                <a:defRPr/>
              </a:pPr>
              <a:t>2017/4/13</a:t>
            </a:fld>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20E00DC-C4B1-46C4-89FA-C53B827955E6}"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78202938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657"/>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1" y="3886200"/>
            <a:ext cx="6400800" cy="1752600"/>
          </a:xfrm>
        </p:spPr>
        <p:txBody>
          <a:bodyPr/>
          <a:lstStyle>
            <a:lvl1pPr marL="0" indent="0" algn="ctr">
              <a:buNone/>
              <a:defRPr>
                <a:solidFill>
                  <a:schemeClr val="tx1">
                    <a:tint val="75000"/>
                  </a:schemeClr>
                </a:solidFill>
              </a:defRPr>
            </a:lvl1pPr>
            <a:lvl2pPr marL="456980" indent="0" algn="ctr">
              <a:buNone/>
              <a:defRPr>
                <a:solidFill>
                  <a:schemeClr val="tx1">
                    <a:tint val="75000"/>
                  </a:schemeClr>
                </a:solidFill>
              </a:defRPr>
            </a:lvl2pPr>
            <a:lvl3pPr marL="913960" indent="0" algn="ctr">
              <a:buNone/>
              <a:defRPr>
                <a:solidFill>
                  <a:schemeClr val="tx1">
                    <a:tint val="75000"/>
                  </a:schemeClr>
                </a:solidFill>
              </a:defRPr>
            </a:lvl3pPr>
            <a:lvl4pPr marL="1370941" indent="0" algn="ctr">
              <a:buNone/>
              <a:defRPr>
                <a:solidFill>
                  <a:schemeClr val="tx1">
                    <a:tint val="75000"/>
                  </a:schemeClr>
                </a:solidFill>
              </a:defRPr>
            </a:lvl4pPr>
            <a:lvl5pPr marL="1827921" indent="0" algn="ctr">
              <a:buNone/>
              <a:defRPr>
                <a:solidFill>
                  <a:schemeClr val="tx1">
                    <a:tint val="75000"/>
                  </a:schemeClr>
                </a:solidFill>
              </a:defRPr>
            </a:lvl5pPr>
            <a:lvl6pPr marL="2284902" indent="0" algn="ctr">
              <a:buNone/>
              <a:defRPr>
                <a:solidFill>
                  <a:schemeClr val="tx1">
                    <a:tint val="75000"/>
                  </a:schemeClr>
                </a:solidFill>
              </a:defRPr>
            </a:lvl6pPr>
            <a:lvl7pPr marL="2741882" indent="0" algn="ctr">
              <a:buNone/>
              <a:defRPr>
                <a:solidFill>
                  <a:schemeClr val="tx1">
                    <a:tint val="75000"/>
                  </a:schemeClr>
                </a:solidFill>
              </a:defRPr>
            </a:lvl7pPr>
            <a:lvl8pPr marL="3198862" indent="0" algn="ctr">
              <a:buNone/>
              <a:defRPr>
                <a:solidFill>
                  <a:schemeClr val="tx1">
                    <a:tint val="75000"/>
                  </a:schemeClr>
                </a:solidFill>
              </a:defRPr>
            </a:lvl8pPr>
            <a:lvl9pPr marL="3655841"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defTabSz="914400" fontAlgn="base">
              <a:spcBef>
                <a:spcPct val="20000"/>
              </a:spcBef>
              <a:spcAft>
                <a:spcPct val="0"/>
              </a:spcAft>
              <a:defRPr>
                <a:latin typeface="ＭＳ Ｐゴシック" charset="-128"/>
                <a:ea typeface="ＭＳ Ｐゴシック" charset="-128"/>
              </a:defRPr>
            </a:lvl1pPr>
          </a:lstStyle>
          <a:p>
            <a:pPr>
              <a:defRPr/>
            </a:pPr>
            <a:fld id="{DEC781E9-115A-48AC-B612-57D9F7767E11}" type="datetime1">
              <a:rPr lang="ja-JP" altLang="en-US" smtClean="0"/>
              <a:pPr>
                <a:defRPr/>
              </a:pPr>
              <a:t>2017/4/13</a:t>
            </a:fld>
            <a:endParaRPr lang="ja-JP" altLang="en-US"/>
          </a:p>
        </p:txBody>
      </p:sp>
      <p:sp>
        <p:nvSpPr>
          <p:cNvPr id="5" name="フッター プレースホルダ 4"/>
          <p:cNvSpPr>
            <a:spLocks noGrp="1"/>
          </p:cNvSpPr>
          <p:nvPr>
            <p:ph type="ftr" sz="quarter" idx="11"/>
          </p:nvPr>
        </p:nvSpPr>
        <p:spPr/>
        <p:txBody>
          <a:bodyPr/>
          <a:lstStyle>
            <a:lvl1pPr defTabSz="914400" fontAlgn="base">
              <a:spcBef>
                <a:spcPct val="20000"/>
              </a:spcBef>
              <a:spcAft>
                <a:spcPct val="0"/>
              </a:spcAft>
              <a:defRPr>
                <a:latin typeface="ＭＳ Ｐゴシック" charset="-128"/>
                <a:ea typeface="ＭＳ Ｐゴシック" charset="-128"/>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defTabSz="914400" fontAlgn="base">
              <a:spcBef>
                <a:spcPct val="20000"/>
              </a:spcBef>
              <a:spcAft>
                <a:spcPct val="0"/>
              </a:spcAft>
              <a:defRPr>
                <a:solidFill>
                  <a:prstClr val="black"/>
                </a:solidFill>
                <a:latin typeface="ＭＳ Ｐゴシック" charset="-128"/>
                <a:ea typeface="ＭＳ Ｐゴシック" charset="-128"/>
              </a:defRPr>
            </a:lvl1pPr>
          </a:lstStyle>
          <a:p>
            <a:pPr>
              <a:defRPr/>
            </a:pPr>
            <a:fld id="{3C0BA5B1-06BF-4134-9A4E-27812504BCB5}" type="slidenum">
              <a:rPr lang="ja-JP" altLang="en-US"/>
              <a:pPr>
                <a:defRPr/>
              </a:pPr>
              <a:t>&lt;#&gt;</a:t>
            </a:fld>
            <a:endParaRPr lang="ja-JP" altLang="en-US" dirty="0"/>
          </a:p>
        </p:txBody>
      </p:sp>
    </p:spTree>
    <p:extLst>
      <p:ext uri="{BB962C8B-B14F-4D97-AF65-F5344CB8AC3E}">
        <p14:creationId xmlns:p14="http://schemas.microsoft.com/office/powerpoint/2010/main" xmlns="" val="371962116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defTabSz="914400" fontAlgn="base">
              <a:spcBef>
                <a:spcPct val="20000"/>
              </a:spcBef>
              <a:spcAft>
                <a:spcPct val="0"/>
              </a:spcAft>
              <a:defRPr>
                <a:latin typeface="ＭＳ Ｐゴシック" charset="-128"/>
                <a:ea typeface="ＭＳ Ｐゴシック" charset="-128"/>
              </a:defRPr>
            </a:lvl1pPr>
          </a:lstStyle>
          <a:p>
            <a:pPr>
              <a:defRPr/>
            </a:pPr>
            <a:fld id="{E80D4C9A-8913-454A-A644-705B105ABFDE}" type="datetime1">
              <a:rPr lang="ja-JP" altLang="en-US" smtClean="0"/>
              <a:pPr>
                <a:defRPr/>
              </a:pPr>
              <a:t>2017/4/13</a:t>
            </a:fld>
            <a:endParaRPr lang="ja-JP" altLang="en-US"/>
          </a:p>
        </p:txBody>
      </p:sp>
      <p:sp>
        <p:nvSpPr>
          <p:cNvPr id="5" name="フッター プレースホルダ 4"/>
          <p:cNvSpPr>
            <a:spLocks noGrp="1"/>
          </p:cNvSpPr>
          <p:nvPr>
            <p:ph type="ftr" sz="quarter" idx="11"/>
          </p:nvPr>
        </p:nvSpPr>
        <p:spPr/>
        <p:txBody>
          <a:bodyPr/>
          <a:lstStyle>
            <a:lvl1pPr defTabSz="914400" fontAlgn="base">
              <a:spcBef>
                <a:spcPct val="20000"/>
              </a:spcBef>
              <a:spcAft>
                <a:spcPct val="0"/>
              </a:spcAft>
              <a:defRPr>
                <a:latin typeface="ＭＳ Ｐゴシック" charset="-128"/>
                <a:ea typeface="ＭＳ Ｐゴシック" charset="-128"/>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defTabSz="914400" fontAlgn="base">
              <a:spcBef>
                <a:spcPct val="20000"/>
              </a:spcBef>
              <a:spcAft>
                <a:spcPct val="0"/>
              </a:spcAft>
              <a:defRPr>
                <a:latin typeface="ＭＳ Ｐゴシック" charset="-128"/>
                <a:ea typeface="ＭＳ Ｐゴシック" charset="-128"/>
              </a:defRPr>
            </a:lvl1pPr>
          </a:lstStyle>
          <a:p>
            <a:pPr>
              <a:defRPr/>
            </a:pPr>
            <a:fld id="{BD0EECCA-E3A3-40F3-94A9-814D8992B142}" type="slidenum">
              <a:rPr lang="ja-JP" altLang="en-US"/>
              <a:pPr>
                <a:defRPr/>
              </a:pPr>
              <a:t>&lt;#&gt;</a:t>
            </a:fld>
            <a:endParaRPr lang="ja-JP" altLang="en-US" dirty="0"/>
          </a:p>
        </p:txBody>
      </p:sp>
    </p:spTree>
    <p:extLst>
      <p:ext uri="{BB962C8B-B14F-4D97-AF65-F5344CB8AC3E}">
        <p14:creationId xmlns:p14="http://schemas.microsoft.com/office/powerpoint/2010/main" xmlns="" val="127089420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7132"/>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22"/>
            <a:ext cx="7772400" cy="1500187"/>
          </a:xfrm>
        </p:spPr>
        <p:txBody>
          <a:bodyPr anchor="b"/>
          <a:lstStyle>
            <a:lvl1pPr marL="0" indent="0">
              <a:buNone/>
              <a:defRPr sz="2000">
                <a:solidFill>
                  <a:schemeClr val="tx1">
                    <a:tint val="75000"/>
                  </a:schemeClr>
                </a:solidFill>
              </a:defRPr>
            </a:lvl1pPr>
            <a:lvl2pPr marL="456980" indent="0">
              <a:buNone/>
              <a:defRPr sz="1800">
                <a:solidFill>
                  <a:schemeClr val="tx1">
                    <a:tint val="75000"/>
                  </a:schemeClr>
                </a:solidFill>
              </a:defRPr>
            </a:lvl2pPr>
            <a:lvl3pPr marL="913960" indent="0">
              <a:buNone/>
              <a:defRPr sz="1600">
                <a:solidFill>
                  <a:schemeClr val="tx1">
                    <a:tint val="75000"/>
                  </a:schemeClr>
                </a:solidFill>
              </a:defRPr>
            </a:lvl3pPr>
            <a:lvl4pPr marL="1370941" indent="0">
              <a:buNone/>
              <a:defRPr sz="1400">
                <a:solidFill>
                  <a:schemeClr val="tx1">
                    <a:tint val="75000"/>
                  </a:schemeClr>
                </a:solidFill>
              </a:defRPr>
            </a:lvl4pPr>
            <a:lvl5pPr marL="1827921" indent="0">
              <a:buNone/>
              <a:defRPr sz="1400">
                <a:solidFill>
                  <a:schemeClr val="tx1">
                    <a:tint val="75000"/>
                  </a:schemeClr>
                </a:solidFill>
              </a:defRPr>
            </a:lvl5pPr>
            <a:lvl6pPr marL="2284902" indent="0">
              <a:buNone/>
              <a:defRPr sz="1400">
                <a:solidFill>
                  <a:schemeClr val="tx1">
                    <a:tint val="75000"/>
                  </a:schemeClr>
                </a:solidFill>
              </a:defRPr>
            </a:lvl6pPr>
            <a:lvl7pPr marL="2741882" indent="0">
              <a:buNone/>
              <a:defRPr sz="1400">
                <a:solidFill>
                  <a:schemeClr val="tx1">
                    <a:tint val="75000"/>
                  </a:schemeClr>
                </a:solidFill>
              </a:defRPr>
            </a:lvl7pPr>
            <a:lvl8pPr marL="3198862" indent="0">
              <a:buNone/>
              <a:defRPr sz="1400">
                <a:solidFill>
                  <a:schemeClr val="tx1">
                    <a:tint val="75000"/>
                  </a:schemeClr>
                </a:solidFill>
              </a:defRPr>
            </a:lvl8pPr>
            <a:lvl9pPr marL="3655841"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defTabSz="914400" fontAlgn="base">
              <a:spcBef>
                <a:spcPct val="20000"/>
              </a:spcBef>
              <a:spcAft>
                <a:spcPct val="0"/>
              </a:spcAft>
              <a:defRPr>
                <a:latin typeface="ＭＳ Ｐゴシック" charset="-128"/>
                <a:ea typeface="ＭＳ Ｐゴシック" charset="-128"/>
              </a:defRPr>
            </a:lvl1pPr>
          </a:lstStyle>
          <a:p>
            <a:pPr>
              <a:defRPr/>
            </a:pPr>
            <a:fld id="{EDE02260-3016-41BE-98F6-9ED3BAF9C70E}" type="datetime1">
              <a:rPr lang="ja-JP" altLang="en-US" smtClean="0"/>
              <a:pPr>
                <a:defRPr/>
              </a:pPr>
              <a:t>2017/4/13</a:t>
            </a:fld>
            <a:endParaRPr lang="ja-JP" altLang="en-US"/>
          </a:p>
        </p:txBody>
      </p:sp>
      <p:sp>
        <p:nvSpPr>
          <p:cNvPr id="5" name="フッター プレースホルダ 4"/>
          <p:cNvSpPr>
            <a:spLocks noGrp="1"/>
          </p:cNvSpPr>
          <p:nvPr>
            <p:ph type="ftr" sz="quarter" idx="11"/>
          </p:nvPr>
        </p:nvSpPr>
        <p:spPr/>
        <p:txBody>
          <a:bodyPr/>
          <a:lstStyle>
            <a:lvl1pPr defTabSz="914400" fontAlgn="base">
              <a:spcBef>
                <a:spcPct val="20000"/>
              </a:spcBef>
              <a:spcAft>
                <a:spcPct val="0"/>
              </a:spcAft>
              <a:defRPr>
                <a:latin typeface="ＭＳ Ｐゴシック" charset="-128"/>
                <a:ea typeface="ＭＳ Ｐゴシック" charset="-128"/>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defTabSz="914400" fontAlgn="base">
              <a:spcBef>
                <a:spcPct val="20000"/>
              </a:spcBef>
              <a:spcAft>
                <a:spcPct val="0"/>
              </a:spcAft>
              <a:defRPr>
                <a:latin typeface="ＭＳ Ｐゴシック" charset="-128"/>
                <a:ea typeface="ＭＳ Ｐゴシック" charset="-128"/>
              </a:defRPr>
            </a:lvl1pPr>
          </a:lstStyle>
          <a:p>
            <a:pPr>
              <a:defRPr/>
            </a:pPr>
            <a:fld id="{44FEA34D-7C46-43DC-9873-27AAA6C8DA34}" type="slidenum">
              <a:rPr lang="ja-JP" altLang="en-US"/>
              <a:pPr>
                <a:defRPr/>
              </a:pPr>
              <a:t>&lt;#&gt;</a:t>
            </a:fld>
            <a:endParaRPr lang="ja-JP" altLang="en-US" dirty="0"/>
          </a:p>
        </p:txBody>
      </p:sp>
    </p:spTree>
    <p:extLst>
      <p:ext uri="{BB962C8B-B14F-4D97-AF65-F5344CB8AC3E}">
        <p14:creationId xmlns:p14="http://schemas.microsoft.com/office/powerpoint/2010/main" xmlns="" val="101611600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27"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defTabSz="914400" fontAlgn="base">
              <a:spcBef>
                <a:spcPct val="20000"/>
              </a:spcBef>
              <a:spcAft>
                <a:spcPct val="0"/>
              </a:spcAft>
              <a:defRPr>
                <a:latin typeface="ＭＳ Ｐゴシック" charset="-128"/>
                <a:ea typeface="ＭＳ Ｐゴシック" charset="-128"/>
              </a:defRPr>
            </a:lvl1pPr>
          </a:lstStyle>
          <a:p>
            <a:pPr>
              <a:defRPr/>
            </a:pPr>
            <a:fld id="{1794C9D9-1E03-427A-9CBE-2C4F11ED7761}" type="datetime1">
              <a:rPr lang="ja-JP" altLang="en-US" smtClean="0"/>
              <a:pPr>
                <a:defRPr/>
              </a:pPr>
              <a:t>2017/4/13</a:t>
            </a:fld>
            <a:endParaRPr lang="ja-JP" altLang="en-US"/>
          </a:p>
        </p:txBody>
      </p:sp>
      <p:sp>
        <p:nvSpPr>
          <p:cNvPr id="6" name="フッター プレースホルダ 5"/>
          <p:cNvSpPr>
            <a:spLocks noGrp="1"/>
          </p:cNvSpPr>
          <p:nvPr>
            <p:ph type="ftr" sz="quarter" idx="11"/>
          </p:nvPr>
        </p:nvSpPr>
        <p:spPr/>
        <p:txBody>
          <a:bodyPr/>
          <a:lstStyle>
            <a:lvl1pPr defTabSz="914400" fontAlgn="base">
              <a:spcBef>
                <a:spcPct val="20000"/>
              </a:spcBef>
              <a:spcAft>
                <a:spcPct val="0"/>
              </a:spcAft>
              <a:defRPr>
                <a:latin typeface="ＭＳ Ｐゴシック" charset="-128"/>
                <a:ea typeface="ＭＳ Ｐゴシック" charset="-128"/>
              </a:defRPr>
            </a:lvl1pPr>
          </a:lstStyle>
          <a:p>
            <a:pPr>
              <a:defRPr/>
            </a:pPr>
            <a:endParaRPr lang="ja-JP" altLang="en-US"/>
          </a:p>
        </p:txBody>
      </p:sp>
      <p:sp>
        <p:nvSpPr>
          <p:cNvPr id="7" name="スライド番号プレースホルダ 6"/>
          <p:cNvSpPr>
            <a:spLocks noGrp="1"/>
          </p:cNvSpPr>
          <p:nvPr>
            <p:ph type="sldNum" sz="quarter" idx="12"/>
          </p:nvPr>
        </p:nvSpPr>
        <p:spPr/>
        <p:txBody>
          <a:bodyPr/>
          <a:lstStyle>
            <a:lvl1pPr defTabSz="914400" fontAlgn="base">
              <a:spcBef>
                <a:spcPct val="20000"/>
              </a:spcBef>
              <a:spcAft>
                <a:spcPct val="0"/>
              </a:spcAft>
              <a:defRPr>
                <a:latin typeface="ＭＳ Ｐゴシック" charset="-128"/>
                <a:ea typeface="ＭＳ Ｐゴシック" charset="-128"/>
              </a:defRPr>
            </a:lvl1pPr>
          </a:lstStyle>
          <a:p>
            <a:pPr>
              <a:defRPr/>
            </a:pPr>
            <a:fld id="{AC1F9C77-D162-4AE4-869B-911AE0159998}" type="slidenum">
              <a:rPr lang="ja-JP" altLang="en-US"/>
              <a:pPr>
                <a:defRPr/>
              </a:pPr>
              <a:t>&lt;#&gt;</a:t>
            </a:fld>
            <a:endParaRPr lang="ja-JP" altLang="en-US" dirty="0"/>
          </a:p>
        </p:txBody>
      </p:sp>
    </p:spTree>
    <p:extLst>
      <p:ext uri="{BB962C8B-B14F-4D97-AF65-F5344CB8AC3E}">
        <p14:creationId xmlns:p14="http://schemas.microsoft.com/office/powerpoint/2010/main" xmlns="" val="99509893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6980" indent="0">
              <a:buNone/>
              <a:defRPr sz="2000" b="1"/>
            </a:lvl2pPr>
            <a:lvl3pPr marL="913960" indent="0">
              <a:buNone/>
              <a:defRPr sz="1800" b="1"/>
            </a:lvl3pPr>
            <a:lvl4pPr marL="1370941" indent="0">
              <a:buNone/>
              <a:defRPr sz="1600" b="1"/>
            </a:lvl4pPr>
            <a:lvl5pPr marL="1827921" indent="0">
              <a:buNone/>
              <a:defRPr sz="1600" b="1"/>
            </a:lvl5pPr>
            <a:lvl6pPr marL="2284902" indent="0">
              <a:buNone/>
              <a:defRPr sz="1600" b="1"/>
            </a:lvl6pPr>
            <a:lvl7pPr marL="2741882" indent="0">
              <a:buNone/>
              <a:defRPr sz="1600" b="1"/>
            </a:lvl7pPr>
            <a:lvl8pPr marL="3198862" indent="0">
              <a:buNone/>
              <a:defRPr sz="1600" b="1"/>
            </a:lvl8pPr>
            <a:lvl9pPr marL="3655841"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30" y="1535113"/>
            <a:ext cx="4041775" cy="639762"/>
          </a:xfrm>
        </p:spPr>
        <p:txBody>
          <a:bodyPr anchor="b"/>
          <a:lstStyle>
            <a:lvl1pPr marL="0" indent="0">
              <a:buNone/>
              <a:defRPr sz="2400" b="1"/>
            </a:lvl1pPr>
            <a:lvl2pPr marL="456980" indent="0">
              <a:buNone/>
              <a:defRPr sz="2000" b="1"/>
            </a:lvl2pPr>
            <a:lvl3pPr marL="913960" indent="0">
              <a:buNone/>
              <a:defRPr sz="1800" b="1"/>
            </a:lvl3pPr>
            <a:lvl4pPr marL="1370941" indent="0">
              <a:buNone/>
              <a:defRPr sz="1600" b="1"/>
            </a:lvl4pPr>
            <a:lvl5pPr marL="1827921" indent="0">
              <a:buNone/>
              <a:defRPr sz="1600" b="1"/>
            </a:lvl5pPr>
            <a:lvl6pPr marL="2284902" indent="0">
              <a:buNone/>
              <a:defRPr sz="1600" b="1"/>
            </a:lvl6pPr>
            <a:lvl7pPr marL="2741882" indent="0">
              <a:buNone/>
              <a:defRPr sz="1600" b="1"/>
            </a:lvl7pPr>
            <a:lvl8pPr marL="3198862" indent="0">
              <a:buNone/>
              <a:defRPr sz="1600" b="1"/>
            </a:lvl8pPr>
            <a:lvl9pPr marL="3655841"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defTabSz="914400" fontAlgn="base">
              <a:spcBef>
                <a:spcPct val="20000"/>
              </a:spcBef>
              <a:spcAft>
                <a:spcPct val="0"/>
              </a:spcAft>
              <a:defRPr>
                <a:latin typeface="ＭＳ Ｐゴシック" charset="-128"/>
                <a:ea typeface="ＭＳ Ｐゴシック" charset="-128"/>
              </a:defRPr>
            </a:lvl1pPr>
          </a:lstStyle>
          <a:p>
            <a:pPr>
              <a:defRPr/>
            </a:pPr>
            <a:fld id="{7C277605-CB1E-468A-9AEB-90B94F9D9D8C}" type="datetime1">
              <a:rPr lang="ja-JP" altLang="en-US" smtClean="0"/>
              <a:pPr>
                <a:defRPr/>
              </a:pPr>
              <a:t>2017/4/13</a:t>
            </a:fld>
            <a:endParaRPr lang="ja-JP" altLang="en-US"/>
          </a:p>
        </p:txBody>
      </p:sp>
      <p:sp>
        <p:nvSpPr>
          <p:cNvPr id="8" name="フッター プレースホルダ 7"/>
          <p:cNvSpPr>
            <a:spLocks noGrp="1"/>
          </p:cNvSpPr>
          <p:nvPr>
            <p:ph type="ftr" sz="quarter" idx="11"/>
          </p:nvPr>
        </p:nvSpPr>
        <p:spPr/>
        <p:txBody>
          <a:bodyPr/>
          <a:lstStyle>
            <a:lvl1pPr defTabSz="914400" fontAlgn="base">
              <a:spcBef>
                <a:spcPct val="20000"/>
              </a:spcBef>
              <a:spcAft>
                <a:spcPct val="0"/>
              </a:spcAft>
              <a:defRPr>
                <a:latin typeface="ＭＳ Ｐゴシック" charset="-128"/>
                <a:ea typeface="ＭＳ Ｐゴシック" charset="-128"/>
              </a:defRPr>
            </a:lvl1pPr>
          </a:lstStyle>
          <a:p>
            <a:pPr>
              <a:defRPr/>
            </a:pPr>
            <a:endParaRPr lang="ja-JP" altLang="en-US"/>
          </a:p>
        </p:txBody>
      </p:sp>
      <p:sp>
        <p:nvSpPr>
          <p:cNvPr id="9" name="スライド番号プレースホルダ 8"/>
          <p:cNvSpPr>
            <a:spLocks noGrp="1"/>
          </p:cNvSpPr>
          <p:nvPr>
            <p:ph type="sldNum" sz="quarter" idx="12"/>
          </p:nvPr>
        </p:nvSpPr>
        <p:spPr/>
        <p:txBody>
          <a:bodyPr/>
          <a:lstStyle>
            <a:lvl1pPr defTabSz="914400" fontAlgn="base">
              <a:spcBef>
                <a:spcPct val="20000"/>
              </a:spcBef>
              <a:spcAft>
                <a:spcPct val="0"/>
              </a:spcAft>
              <a:defRPr>
                <a:latin typeface="ＭＳ Ｐゴシック" charset="-128"/>
                <a:ea typeface="ＭＳ Ｐゴシック" charset="-128"/>
              </a:defRPr>
            </a:lvl1pPr>
          </a:lstStyle>
          <a:p>
            <a:pPr>
              <a:defRPr/>
            </a:pPr>
            <a:fld id="{11E3357A-269D-4CBA-AB32-F5FB55073B9B}" type="slidenum">
              <a:rPr lang="ja-JP" altLang="en-US"/>
              <a:pPr>
                <a:defRPr/>
              </a:pPr>
              <a:t>&lt;#&gt;</a:t>
            </a:fld>
            <a:endParaRPr lang="ja-JP" altLang="en-US" dirty="0"/>
          </a:p>
        </p:txBody>
      </p:sp>
    </p:spTree>
    <p:extLst>
      <p:ext uri="{BB962C8B-B14F-4D97-AF65-F5344CB8AC3E}">
        <p14:creationId xmlns:p14="http://schemas.microsoft.com/office/powerpoint/2010/main" xmlns="" val="193617510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a:lstStyle>
            <a:lvl1pPr defTabSz="914400" fontAlgn="base">
              <a:spcBef>
                <a:spcPct val="20000"/>
              </a:spcBef>
              <a:spcAft>
                <a:spcPct val="0"/>
              </a:spcAft>
              <a:defRPr>
                <a:latin typeface="ＭＳ Ｐゴシック" charset="-128"/>
                <a:ea typeface="ＭＳ Ｐゴシック" charset="-128"/>
              </a:defRPr>
            </a:lvl1pPr>
          </a:lstStyle>
          <a:p>
            <a:pPr>
              <a:defRPr/>
            </a:pPr>
            <a:fld id="{86D78FDA-D99E-4CBE-AF97-EBF565553A23}" type="datetime1">
              <a:rPr lang="ja-JP" altLang="en-US" smtClean="0"/>
              <a:pPr>
                <a:defRPr/>
              </a:pPr>
              <a:t>2017/4/13</a:t>
            </a:fld>
            <a:endParaRPr lang="ja-JP" altLang="en-US"/>
          </a:p>
        </p:txBody>
      </p:sp>
      <p:sp>
        <p:nvSpPr>
          <p:cNvPr id="4" name="フッター プレースホルダ 3"/>
          <p:cNvSpPr>
            <a:spLocks noGrp="1"/>
          </p:cNvSpPr>
          <p:nvPr>
            <p:ph type="ftr" sz="quarter" idx="11"/>
          </p:nvPr>
        </p:nvSpPr>
        <p:spPr/>
        <p:txBody>
          <a:bodyPr/>
          <a:lstStyle>
            <a:lvl1pPr defTabSz="914400" fontAlgn="base">
              <a:spcBef>
                <a:spcPct val="20000"/>
              </a:spcBef>
              <a:spcAft>
                <a:spcPct val="0"/>
              </a:spcAft>
              <a:defRPr>
                <a:latin typeface="ＭＳ Ｐゴシック" charset="-128"/>
                <a:ea typeface="ＭＳ Ｐゴシック" charset="-128"/>
              </a:defRPr>
            </a:lvl1pPr>
          </a:lstStyle>
          <a:p>
            <a:pPr>
              <a:defRPr/>
            </a:pPr>
            <a:endParaRPr lang="ja-JP" altLang="en-US"/>
          </a:p>
        </p:txBody>
      </p:sp>
      <p:sp>
        <p:nvSpPr>
          <p:cNvPr id="5" name="スライド番号プレースホルダ 4"/>
          <p:cNvSpPr>
            <a:spLocks noGrp="1"/>
          </p:cNvSpPr>
          <p:nvPr>
            <p:ph type="sldNum" sz="quarter" idx="12"/>
          </p:nvPr>
        </p:nvSpPr>
        <p:spPr/>
        <p:txBody>
          <a:bodyPr/>
          <a:lstStyle>
            <a:lvl1pPr defTabSz="914400" fontAlgn="base">
              <a:spcBef>
                <a:spcPct val="20000"/>
              </a:spcBef>
              <a:spcAft>
                <a:spcPct val="0"/>
              </a:spcAft>
              <a:defRPr>
                <a:latin typeface="ＭＳ Ｐゴシック" charset="-128"/>
                <a:ea typeface="ＭＳ Ｐゴシック" charset="-128"/>
              </a:defRPr>
            </a:lvl1pPr>
          </a:lstStyle>
          <a:p>
            <a:pPr>
              <a:defRPr/>
            </a:pPr>
            <a:fld id="{6EDB53CB-AF24-4668-A883-7CA9FE9CB331}" type="slidenum">
              <a:rPr lang="ja-JP" altLang="en-US"/>
              <a:pPr>
                <a:defRPr/>
              </a:pPr>
              <a:t>&lt;#&gt;</a:t>
            </a:fld>
            <a:endParaRPr lang="ja-JP" altLang="en-US" dirty="0"/>
          </a:p>
        </p:txBody>
      </p:sp>
    </p:spTree>
    <p:extLst>
      <p:ext uri="{BB962C8B-B14F-4D97-AF65-F5344CB8AC3E}">
        <p14:creationId xmlns:p14="http://schemas.microsoft.com/office/powerpoint/2010/main" xmlns="" val="372586725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defTabSz="914400" fontAlgn="base">
              <a:spcBef>
                <a:spcPct val="20000"/>
              </a:spcBef>
              <a:spcAft>
                <a:spcPct val="0"/>
              </a:spcAft>
              <a:defRPr>
                <a:latin typeface="ＭＳ Ｐゴシック" charset="-128"/>
                <a:ea typeface="ＭＳ Ｐゴシック" charset="-128"/>
              </a:defRPr>
            </a:lvl1pPr>
          </a:lstStyle>
          <a:p>
            <a:pPr>
              <a:defRPr/>
            </a:pPr>
            <a:fld id="{26163B96-E443-4AEC-804B-987E821ACE51}" type="datetime1">
              <a:rPr lang="ja-JP" altLang="en-US" smtClean="0"/>
              <a:pPr>
                <a:defRPr/>
              </a:pPr>
              <a:t>2017/4/13</a:t>
            </a:fld>
            <a:endParaRPr lang="ja-JP" altLang="en-US"/>
          </a:p>
        </p:txBody>
      </p:sp>
      <p:sp>
        <p:nvSpPr>
          <p:cNvPr id="3" name="フッター プレースホルダ 2"/>
          <p:cNvSpPr>
            <a:spLocks noGrp="1"/>
          </p:cNvSpPr>
          <p:nvPr>
            <p:ph type="ftr" sz="quarter" idx="11"/>
          </p:nvPr>
        </p:nvSpPr>
        <p:spPr/>
        <p:txBody>
          <a:bodyPr/>
          <a:lstStyle>
            <a:lvl1pPr defTabSz="914400" fontAlgn="base">
              <a:spcBef>
                <a:spcPct val="20000"/>
              </a:spcBef>
              <a:spcAft>
                <a:spcPct val="0"/>
              </a:spcAft>
              <a:defRPr>
                <a:latin typeface="ＭＳ Ｐゴシック" charset="-128"/>
                <a:ea typeface="ＭＳ Ｐゴシック" charset="-128"/>
              </a:defRPr>
            </a:lvl1pPr>
          </a:lstStyle>
          <a:p>
            <a:pPr>
              <a:defRPr/>
            </a:pPr>
            <a:endParaRPr lang="ja-JP" altLang="en-US"/>
          </a:p>
        </p:txBody>
      </p:sp>
      <p:sp>
        <p:nvSpPr>
          <p:cNvPr id="4" name="スライド番号プレースホルダ 3"/>
          <p:cNvSpPr>
            <a:spLocks noGrp="1"/>
          </p:cNvSpPr>
          <p:nvPr>
            <p:ph type="sldNum" sz="quarter" idx="12"/>
          </p:nvPr>
        </p:nvSpPr>
        <p:spPr/>
        <p:txBody>
          <a:bodyPr/>
          <a:lstStyle>
            <a:lvl1pPr defTabSz="914400" fontAlgn="base">
              <a:spcBef>
                <a:spcPct val="20000"/>
              </a:spcBef>
              <a:spcAft>
                <a:spcPct val="0"/>
              </a:spcAft>
              <a:defRPr>
                <a:latin typeface="ＭＳ Ｐゴシック" charset="-128"/>
                <a:ea typeface="ＭＳ Ｐゴシック" charset="-128"/>
              </a:defRPr>
            </a:lvl1pPr>
          </a:lstStyle>
          <a:p>
            <a:pPr>
              <a:defRPr/>
            </a:pPr>
            <a:fld id="{98EE6FC8-2634-4671-8742-059E72B4D636}" type="slidenum">
              <a:rPr lang="ja-JP" altLang="en-US"/>
              <a:pPr>
                <a:defRPr/>
              </a:pPr>
              <a:t>&lt;#&gt;</a:t>
            </a:fld>
            <a:endParaRPr lang="ja-JP" altLang="en-US" dirty="0"/>
          </a:p>
        </p:txBody>
      </p:sp>
    </p:spTree>
    <p:extLst>
      <p:ext uri="{BB962C8B-B14F-4D97-AF65-F5344CB8AC3E}">
        <p14:creationId xmlns:p14="http://schemas.microsoft.com/office/powerpoint/2010/main" xmlns="" val="2231147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1" name="直線コネクタ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正方形/長方形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正方形/長方形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正方形/長方形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正方形/長方形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正方形/長方形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正方形/長方形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正方形/長方形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円/楕円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円/楕円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スライド番号プレースホルダー 6"/>
          <p:cNvSpPr>
            <a:spLocks noGrp="1"/>
          </p:cNvSpPr>
          <p:nvPr>
            <p:ph type="sldNum" sz="quarter" idx="12"/>
          </p:nvPr>
        </p:nvSpPr>
        <p:spPr>
          <a:xfrm>
            <a:off x="1371600" y="312740"/>
            <a:ext cx="457200" cy="441325"/>
          </a:xfrm>
        </p:spPr>
        <p:txBody>
          <a:bodyPr/>
          <a:lstStyle/>
          <a:p>
            <a:fld id="{98EEAE18-9C77-423B-8620-B503921A28E7}" type="slidenum">
              <a:rPr kumimoji="1" lang="ja-JP" altLang="en-US" smtClean="0"/>
              <a:pPr/>
              <a:t>&lt;#&gt;</a:t>
            </a:fld>
            <a:endParaRPr kumimoji="1" lang="ja-JP" altLang="en-US"/>
          </a:p>
        </p:txBody>
      </p:sp>
      <p:sp>
        <p:nvSpPr>
          <p:cNvPr id="2" name="タイトル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ja-JP" altLang="en-US" smtClean="0"/>
              <a:t>マスター タイトルの書式設定</a:t>
            </a:r>
            <a:endParaRPr kumimoji="0" lang="en-US"/>
          </a:p>
        </p:txBody>
      </p:sp>
      <p:sp>
        <p:nvSpPr>
          <p:cNvPr id="3" name="図プレースホルダー 2"/>
          <p:cNvSpPr>
            <a:spLocks noGrp="1"/>
          </p:cNvSpPr>
          <p:nvPr>
            <p:ph type="pic" idx="1"/>
          </p:nvPr>
        </p:nvSpPr>
        <p:spPr>
          <a:xfrm>
            <a:off x="3000375" y="609600"/>
            <a:ext cx="5867400" cy="4267200"/>
          </a:xfrm>
        </p:spPr>
        <p:txBody>
          <a:bodyPr/>
          <a:lstStyle>
            <a:lvl1pPr marL="0" indent="0">
              <a:buNone/>
              <a:defRPr sz="3200"/>
            </a:lvl1pPr>
          </a:lstStyle>
          <a:p>
            <a:r>
              <a:rPr kumimoji="0" lang="ja-JP" altLang="en-US" smtClean="0"/>
              <a:t>アイコンをクリックして図を追加</a:t>
            </a:r>
            <a:endParaRPr kumimoji="0" lang="en-US" dirty="0"/>
          </a:p>
        </p:txBody>
      </p:sp>
      <p:sp>
        <p:nvSpPr>
          <p:cNvPr id="4" name="テキスト プレースホルダー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ja-JP" altLang="en-US" smtClean="0"/>
              <a:t>マスター テキストの書式設定</a:t>
            </a:r>
          </a:p>
        </p:txBody>
      </p:sp>
      <p:sp>
        <p:nvSpPr>
          <p:cNvPr id="22" name="正方形/長方形 21"/>
          <p:cNvSpPr>
            <a:spLocks noChangeArrowheads="1"/>
          </p:cNvSpPr>
          <p:nvPr/>
        </p:nvSpPr>
        <p:spPr bwMode="auto">
          <a:xfrm>
            <a:off x="149352" y="6388399"/>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日付プレースホルダー 4"/>
          <p:cNvSpPr>
            <a:spLocks noGrp="1"/>
          </p:cNvSpPr>
          <p:nvPr>
            <p:ph type="dt" sz="half" idx="10"/>
          </p:nvPr>
        </p:nvSpPr>
        <p:spPr>
          <a:xfrm>
            <a:off x="5788152" y="6404984"/>
            <a:ext cx="3044952" cy="365760"/>
          </a:xfrm>
        </p:spPr>
        <p:txBody>
          <a:bodyPr/>
          <a:lstStyle/>
          <a:p>
            <a:fld id="{17903A38-11A6-4497-B7B0-89B970F449E9}" type="datetime1">
              <a:rPr kumimoji="1" lang="ja-JP" altLang="en-US" smtClean="0"/>
              <a:pPr/>
              <a:t>2017/4/13</a:t>
            </a:fld>
            <a:endParaRPr kumimoji="1" lang="ja-JP" altLang="en-US"/>
          </a:p>
        </p:txBody>
      </p:sp>
      <p:sp>
        <p:nvSpPr>
          <p:cNvPr id="6" name="フッター プレースホルダー 5"/>
          <p:cNvSpPr>
            <a:spLocks noGrp="1"/>
          </p:cNvSpPr>
          <p:nvPr>
            <p:ph type="ftr" sz="quarter" idx="11"/>
          </p:nvPr>
        </p:nvSpPr>
        <p:spPr>
          <a:xfrm>
            <a:off x="301752" y="6410848"/>
            <a:ext cx="3584448" cy="365760"/>
          </a:xfrm>
        </p:spPr>
        <p:txBody>
          <a:bodyPr/>
          <a:lstStyle/>
          <a:p>
            <a:endParaRPr kumimoji="1" lang="ja-JP" alt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10" y="273053"/>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78" y="27307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10" y="1435103"/>
            <a:ext cx="3008313" cy="4691063"/>
          </a:xfrm>
        </p:spPr>
        <p:txBody>
          <a:bodyPr/>
          <a:lstStyle>
            <a:lvl1pPr marL="0" indent="0">
              <a:buNone/>
              <a:defRPr sz="1400"/>
            </a:lvl1pPr>
            <a:lvl2pPr marL="456980" indent="0">
              <a:buNone/>
              <a:defRPr sz="1200"/>
            </a:lvl2pPr>
            <a:lvl3pPr marL="913960" indent="0">
              <a:buNone/>
              <a:defRPr sz="1000"/>
            </a:lvl3pPr>
            <a:lvl4pPr marL="1370941" indent="0">
              <a:buNone/>
              <a:defRPr sz="900"/>
            </a:lvl4pPr>
            <a:lvl5pPr marL="1827921" indent="0">
              <a:buNone/>
              <a:defRPr sz="900"/>
            </a:lvl5pPr>
            <a:lvl6pPr marL="2284902" indent="0">
              <a:buNone/>
              <a:defRPr sz="900"/>
            </a:lvl6pPr>
            <a:lvl7pPr marL="2741882" indent="0">
              <a:buNone/>
              <a:defRPr sz="900"/>
            </a:lvl7pPr>
            <a:lvl8pPr marL="3198862" indent="0">
              <a:buNone/>
              <a:defRPr sz="900"/>
            </a:lvl8pPr>
            <a:lvl9pPr marL="3655841"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defTabSz="914400" fontAlgn="base">
              <a:spcBef>
                <a:spcPct val="20000"/>
              </a:spcBef>
              <a:spcAft>
                <a:spcPct val="0"/>
              </a:spcAft>
              <a:defRPr>
                <a:latin typeface="ＭＳ Ｐゴシック" charset="-128"/>
                <a:ea typeface="ＭＳ Ｐゴシック" charset="-128"/>
              </a:defRPr>
            </a:lvl1pPr>
          </a:lstStyle>
          <a:p>
            <a:pPr>
              <a:defRPr/>
            </a:pPr>
            <a:fld id="{32886AFF-5E27-4975-B151-C7252D9D20A1}" type="datetime1">
              <a:rPr lang="ja-JP" altLang="en-US" smtClean="0"/>
              <a:pPr>
                <a:defRPr/>
              </a:pPr>
              <a:t>2017/4/13</a:t>
            </a:fld>
            <a:endParaRPr lang="ja-JP" altLang="en-US"/>
          </a:p>
        </p:txBody>
      </p:sp>
      <p:sp>
        <p:nvSpPr>
          <p:cNvPr id="6" name="フッター プレースホルダ 5"/>
          <p:cNvSpPr>
            <a:spLocks noGrp="1"/>
          </p:cNvSpPr>
          <p:nvPr>
            <p:ph type="ftr" sz="quarter" idx="11"/>
          </p:nvPr>
        </p:nvSpPr>
        <p:spPr/>
        <p:txBody>
          <a:bodyPr/>
          <a:lstStyle>
            <a:lvl1pPr defTabSz="914400" fontAlgn="base">
              <a:spcBef>
                <a:spcPct val="20000"/>
              </a:spcBef>
              <a:spcAft>
                <a:spcPct val="0"/>
              </a:spcAft>
              <a:defRPr>
                <a:latin typeface="ＭＳ Ｐゴシック" charset="-128"/>
                <a:ea typeface="ＭＳ Ｐゴシック" charset="-128"/>
              </a:defRPr>
            </a:lvl1pPr>
          </a:lstStyle>
          <a:p>
            <a:pPr>
              <a:defRPr/>
            </a:pPr>
            <a:endParaRPr lang="ja-JP" altLang="en-US"/>
          </a:p>
        </p:txBody>
      </p:sp>
      <p:sp>
        <p:nvSpPr>
          <p:cNvPr id="7" name="スライド番号プレースホルダ 6"/>
          <p:cNvSpPr>
            <a:spLocks noGrp="1"/>
          </p:cNvSpPr>
          <p:nvPr>
            <p:ph type="sldNum" sz="quarter" idx="12"/>
          </p:nvPr>
        </p:nvSpPr>
        <p:spPr/>
        <p:txBody>
          <a:bodyPr/>
          <a:lstStyle>
            <a:lvl1pPr defTabSz="914400" fontAlgn="base">
              <a:spcBef>
                <a:spcPct val="20000"/>
              </a:spcBef>
              <a:spcAft>
                <a:spcPct val="0"/>
              </a:spcAft>
              <a:defRPr>
                <a:latin typeface="ＭＳ Ｐゴシック" charset="-128"/>
                <a:ea typeface="ＭＳ Ｐゴシック" charset="-128"/>
              </a:defRPr>
            </a:lvl1pPr>
          </a:lstStyle>
          <a:p>
            <a:pPr>
              <a:defRPr/>
            </a:pPr>
            <a:fld id="{C53C788E-EA79-419B-ADCC-E217F4DB4185}" type="slidenum">
              <a:rPr lang="ja-JP" altLang="en-US"/>
              <a:pPr>
                <a:defRPr/>
              </a:pPr>
              <a:t>&lt;#&gt;</a:t>
            </a:fld>
            <a:endParaRPr lang="ja-JP" altLang="en-US" dirty="0"/>
          </a:p>
        </p:txBody>
      </p:sp>
    </p:spTree>
    <p:extLst>
      <p:ext uri="{BB962C8B-B14F-4D97-AF65-F5344CB8AC3E}">
        <p14:creationId xmlns:p14="http://schemas.microsoft.com/office/powerpoint/2010/main" xmlns="" val="169198812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314" y="4800603"/>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314" y="612778"/>
            <a:ext cx="5486400" cy="4114800"/>
          </a:xfrm>
        </p:spPr>
        <p:txBody>
          <a:bodyPr rtlCol="0">
            <a:normAutofit/>
          </a:bodyPr>
          <a:lstStyle>
            <a:lvl1pPr marL="0" indent="0">
              <a:buNone/>
              <a:defRPr sz="3200"/>
            </a:lvl1pPr>
            <a:lvl2pPr marL="456980" indent="0">
              <a:buNone/>
              <a:defRPr sz="2800"/>
            </a:lvl2pPr>
            <a:lvl3pPr marL="913960" indent="0">
              <a:buNone/>
              <a:defRPr sz="2400"/>
            </a:lvl3pPr>
            <a:lvl4pPr marL="1370941" indent="0">
              <a:buNone/>
              <a:defRPr sz="2000"/>
            </a:lvl4pPr>
            <a:lvl5pPr marL="1827921" indent="0">
              <a:buNone/>
              <a:defRPr sz="2000"/>
            </a:lvl5pPr>
            <a:lvl6pPr marL="2284902" indent="0">
              <a:buNone/>
              <a:defRPr sz="2000"/>
            </a:lvl6pPr>
            <a:lvl7pPr marL="2741882" indent="0">
              <a:buNone/>
              <a:defRPr sz="2000"/>
            </a:lvl7pPr>
            <a:lvl8pPr marL="3198862" indent="0">
              <a:buNone/>
              <a:defRPr sz="2000"/>
            </a:lvl8pPr>
            <a:lvl9pPr marL="3655841"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792314" y="5367338"/>
            <a:ext cx="5486400" cy="804862"/>
          </a:xfrm>
        </p:spPr>
        <p:txBody>
          <a:bodyPr/>
          <a:lstStyle>
            <a:lvl1pPr marL="0" indent="0">
              <a:buNone/>
              <a:defRPr sz="1400"/>
            </a:lvl1pPr>
            <a:lvl2pPr marL="456980" indent="0">
              <a:buNone/>
              <a:defRPr sz="1200"/>
            </a:lvl2pPr>
            <a:lvl3pPr marL="913960" indent="0">
              <a:buNone/>
              <a:defRPr sz="1000"/>
            </a:lvl3pPr>
            <a:lvl4pPr marL="1370941" indent="0">
              <a:buNone/>
              <a:defRPr sz="900"/>
            </a:lvl4pPr>
            <a:lvl5pPr marL="1827921" indent="0">
              <a:buNone/>
              <a:defRPr sz="900"/>
            </a:lvl5pPr>
            <a:lvl6pPr marL="2284902" indent="0">
              <a:buNone/>
              <a:defRPr sz="900"/>
            </a:lvl6pPr>
            <a:lvl7pPr marL="2741882" indent="0">
              <a:buNone/>
              <a:defRPr sz="900"/>
            </a:lvl7pPr>
            <a:lvl8pPr marL="3198862" indent="0">
              <a:buNone/>
              <a:defRPr sz="900"/>
            </a:lvl8pPr>
            <a:lvl9pPr marL="3655841"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defTabSz="914400" fontAlgn="base">
              <a:spcBef>
                <a:spcPct val="20000"/>
              </a:spcBef>
              <a:spcAft>
                <a:spcPct val="0"/>
              </a:spcAft>
              <a:defRPr>
                <a:latin typeface="ＭＳ Ｐゴシック" charset="-128"/>
                <a:ea typeface="ＭＳ Ｐゴシック" charset="-128"/>
              </a:defRPr>
            </a:lvl1pPr>
          </a:lstStyle>
          <a:p>
            <a:pPr>
              <a:defRPr/>
            </a:pPr>
            <a:fld id="{D64CEDAA-FBAA-4D7F-8349-103A6C023E3B}" type="datetime1">
              <a:rPr lang="ja-JP" altLang="en-US" smtClean="0"/>
              <a:pPr>
                <a:defRPr/>
              </a:pPr>
              <a:t>2017/4/13</a:t>
            </a:fld>
            <a:endParaRPr lang="ja-JP" altLang="en-US"/>
          </a:p>
        </p:txBody>
      </p:sp>
      <p:sp>
        <p:nvSpPr>
          <p:cNvPr id="6" name="フッター プレースホルダ 5"/>
          <p:cNvSpPr>
            <a:spLocks noGrp="1"/>
          </p:cNvSpPr>
          <p:nvPr>
            <p:ph type="ftr" sz="quarter" idx="11"/>
          </p:nvPr>
        </p:nvSpPr>
        <p:spPr/>
        <p:txBody>
          <a:bodyPr/>
          <a:lstStyle>
            <a:lvl1pPr defTabSz="914400" fontAlgn="base">
              <a:spcBef>
                <a:spcPct val="20000"/>
              </a:spcBef>
              <a:spcAft>
                <a:spcPct val="0"/>
              </a:spcAft>
              <a:defRPr>
                <a:latin typeface="ＭＳ Ｐゴシック" charset="-128"/>
                <a:ea typeface="ＭＳ Ｐゴシック" charset="-128"/>
              </a:defRPr>
            </a:lvl1pPr>
          </a:lstStyle>
          <a:p>
            <a:pPr>
              <a:defRPr/>
            </a:pPr>
            <a:endParaRPr lang="ja-JP" altLang="en-US"/>
          </a:p>
        </p:txBody>
      </p:sp>
      <p:sp>
        <p:nvSpPr>
          <p:cNvPr id="7" name="スライド番号プレースホルダ 6"/>
          <p:cNvSpPr>
            <a:spLocks noGrp="1"/>
          </p:cNvSpPr>
          <p:nvPr>
            <p:ph type="sldNum" sz="quarter" idx="12"/>
          </p:nvPr>
        </p:nvSpPr>
        <p:spPr/>
        <p:txBody>
          <a:bodyPr/>
          <a:lstStyle>
            <a:lvl1pPr defTabSz="914400" fontAlgn="base">
              <a:spcBef>
                <a:spcPct val="20000"/>
              </a:spcBef>
              <a:spcAft>
                <a:spcPct val="0"/>
              </a:spcAft>
              <a:defRPr>
                <a:latin typeface="ＭＳ Ｐゴシック" charset="-128"/>
                <a:ea typeface="ＭＳ Ｐゴシック" charset="-128"/>
              </a:defRPr>
            </a:lvl1pPr>
          </a:lstStyle>
          <a:p>
            <a:pPr>
              <a:defRPr/>
            </a:pPr>
            <a:fld id="{0ED810B1-693F-4277-88D6-93E3C54712D2}" type="slidenum">
              <a:rPr lang="ja-JP" altLang="en-US"/>
              <a:pPr>
                <a:defRPr/>
              </a:pPr>
              <a:t>&lt;#&gt;</a:t>
            </a:fld>
            <a:endParaRPr lang="ja-JP" altLang="en-US" dirty="0"/>
          </a:p>
        </p:txBody>
      </p:sp>
    </p:spTree>
    <p:extLst>
      <p:ext uri="{BB962C8B-B14F-4D97-AF65-F5344CB8AC3E}">
        <p14:creationId xmlns:p14="http://schemas.microsoft.com/office/powerpoint/2010/main" xmlns="" val="282382802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defTabSz="914400" fontAlgn="base">
              <a:spcBef>
                <a:spcPct val="20000"/>
              </a:spcBef>
              <a:spcAft>
                <a:spcPct val="0"/>
              </a:spcAft>
              <a:defRPr>
                <a:latin typeface="ＭＳ Ｐゴシック" charset="-128"/>
                <a:ea typeface="ＭＳ Ｐゴシック" charset="-128"/>
              </a:defRPr>
            </a:lvl1pPr>
          </a:lstStyle>
          <a:p>
            <a:pPr>
              <a:defRPr/>
            </a:pPr>
            <a:fld id="{EAE6977F-6B4D-469A-BFDF-0CE896D8001F}" type="datetime1">
              <a:rPr lang="ja-JP" altLang="en-US" smtClean="0"/>
              <a:pPr>
                <a:defRPr/>
              </a:pPr>
              <a:t>2017/4/13</a:t>
            </a:fld>
            <a:endParaRPr lang="ja-JP" altLang="en-US"/>
          </a:p>
        </p:txBody>
      </p:sp>
      <p:sp>
        <p:nvSpPr>
          <p:cNvPr id="5" name="フッター プレースホルダ 4"/>
          <p:cNvSpPr>
            <a:spLocks noGrp="1"/>
          </p:cNvSpPr>
          <p:nvPr>
            <p:ph type="ftr" sz="quarter" idx="11"/>
          </p:nvPr>
        </p:nvSpPr>
        <p:spPr/>
        <p:txBody>
          <a:bodyPr/>
          <a:lstStyle>
            <a:lvl1pPr defTabSz="914400" fontAlgn="base">
              <a:spcBef>
                <a:spcPct val="20000"/>
              </a:spcBef>
              <a:spcAft>
                <a:spcPct val="0"/>
              </a:spcAft>
              <a:defRPr>
                <a:latin typeface="ＭＳ Ｐゴシック" charset="-128"/>
                <a:ea typeface="ＭＳ Ｐゴシック" charset="-128"/>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defTabSz="914400" fontAlgn="base">
              <a:spcBef>
                <a:spcPct val="20000"/>
              </a:spcBef>
              <a:spcAft>
                <a:spcPct val="0"/>
              </a:spcAft>
              <a:defRPr>
                <a:latin typeface="ＭＳ Ｐゴシック" charset="-128"/>
                <a:ea typeface="ＭＳ Ｐゴシック" charset="-128"/>
              </a:defRPr>
            </a:lvl1pPr>
          </a:lstStyle>
          <a:p>
            <a:pPr>
              <a:defRPr/>
            </a:pPr>
            <a:fld id="{C9982C48-43D1-4179-BEB6-26FD43EDDC48}" type="slidenum">
              <a:rPr lang="ja-JP" altLang="en-US"/>
              <a:pPr>
                <a:defRPr/>
              </a:pPr>
              <a:t>&lt;#&gt;</a:t>
            </a:fld>
            <a:endParaRPr lang="ja-JP" altLang="en-US" dirty="0"/>
          </a:p>
        </p:txBody>
      </p:sp>
    </p:spTree>
    <p:extLst>
      <p:ext uri="{BB962C8B-B14F-4D97-AF65-F5344CB8AC3E}">
        <p14:creationId xmlns:p14="http://schemas.microsoft.com/office/powerpoint/2010/main" xmlns="" val="381980384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63"/>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27" y="274663"/>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defTabSz="914400" fontAlgn="base">
              <a:spcBef>
                <a:spcPct val="20000"/>
              </a:spcBef>
              <a:spcAft>
                <a:spcPct val="0"/>
              </a:spcAft>
              <a:defRPr>
                <a:latin typeface="ＭＳ Ｐゴシック" charset="-128"/>
                <a:ea typeface="ＭＳ Ｐゴシック" charset="-128"/>
              </a:defRPr>
            </a:lvl1pPr>
          </a:lstStyle>
          <a:p>
            <a:pPr>
              <a:defRPr/>
            </a:pPr>
            <a:fld id="{D7508441-4AFD-4D2F-A67D-41F5949763F3}" type="datetime1">
              <a:rPr lang="ja-JP" altLang="en-US" smtClean="0"/>
              <a:pPr>
                <a:defRPr/>
              </a:pPr>
              <a:t>2017/4/13</a:t>
            </a:fld>
            <a:endParaRPr lang="ja-JP" altLang="en-US"/>
          </a:p>
        </p:txBody>
      </p:sp>
      <p:sp>
        <p:nvSpPr>
          <p:cNvPr id="5" name="フッター プレースホルダ 4"/>
          <p:cNvSpPr>
            <a:spLocks noGrp="1"/>
          </p:cNvSpPr>
          <p:nvPr>
            <p:ph type="ftr" sz="quarter" idx="11"/>
          </p:nvPr>
        </p:nvSpPr>
        <p:spPr/>
        <p:txBody>
          <a:bodyPr/>
          <a:lstStyle>
            <a:lvl1pPr defTabSz="914400" fontAlgn="base">
              <a:spcBef>
                <a:spcPct val="20000"/>
              </a:spcBef>
              <a:spcAft>
                <a:spcPct val="0"/>
              </a:spcAft>
              <a:defRPr>
                <a:latin typeface="ＭＳ Ｐゴシック" charset="-128"/>
                <a:ea typeface="ＭＳ Ｐゴシック" charset="-128"/>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defTabSz="914400" fontAlgn="base">
              <a:spcBef>
                <a:spcPct val="20000"/>
              </a:spcBef>
              <a:spcAft>
                <a:spcPct val="0"/>
              </a:spcAft>
              <a:defRPr>
                <a:latin typeface="ＭＳ Ｐゴシック" charset="-128"/>
                <a:ea typeface="ＭＳ Ｐゴシック" charset="-128"/>
              </a:defRPr>
            </a:lvl1pPr>
          </a:lstStyle>
          <a:p>
            <a:pPr>
              <a:defRPr/>
            </a:pPr>
            <a:fld id="{11E2CCFF-F08C-424F-A5FF-E34D7CCCD0A0}" type="slidenum">
              <a:rPr lang="ja-JP" altLang="en-US"/>
              <a:pPr>
                <a:defRPr/>
              </a:pPr>
              <a:t>&lt;#&gt;</a:t>
            </a:fld>
            <a:endParaRPr lang="ja-JP" altLang="en-US" dirty="0"/>
          </a:p>
        </p:txBody>
      </p:sp>
    </p:spTree>
    <p:extLst>
      <p:ext uri="{BB962C8B-B14F-4D97-AF65-F5344CB8AC3E}">
        <p14:creationId xmlns:p14="http://schemas.microsoft.com/office/powerpoint/2010/main" xmlns="" val="309256697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gd name="T0" fmla="*/ 0 w 1000"/>
              <a:gd name="T1" fmla="*/ 836127360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pPr algn="ctr" fontAlgn="base">
              <a:spcBef>
                <a:spcPct val="20000"/>
              </a:spcBef>
              <a:spcAft>
                <a:spcPct val="0"/>
              </a:spcAft>
            </a:pPr>
            <a:endParaRPr lang="ja-JP" altLang="en-US" sz="2800" smtClean="0">
              <a:solidFill>
                <a:srgbClr val="000000"/>
              </a:solidFill>
              <a:latin typeface="ＭＳ Ｐゴシック" charset="-128"/>
            </a:endParaRPr>
          </a:p>
        </p:txBody>
      </p:sp>
      <p:sp>
        <p:nvSpPr>
          <p:cNvPr id="5" name="Line 8"/>
          <p:cNvSpPr>
            <a:spLocks noChangeShapeType="1"/>
          </p:cNvSpPr>
          <p:nvPr/>
        </p:nvSpPr>
        <p:spPr bwMode="auto">
          <a:xfrm>
            <a:off x="1981207" y="3962400"/>
            <a:ext cx="6511925" cy="0"/>
          </a:xfrm>
          <a:prstGeom prst="line">
            <a:avLst/>
          </a:prstGeom>
          <a:noFill/>
          <a:ln w="19050">
            <a:solidFill>
              <a:schemeClr val="accent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fontAlgn="base">
              <a:spcBef>
                <a:spcPct val="20000"/>
              </a:spcBef>
              <a:spcAft>
                <a:spcPct val="0"/>
              </a:spcAft>
            </a:pPr>
            <a:endParaRPr lang="ja-JP" altLang="en-US" sz="2800" smtClean="0">
              <a:solidFill>
                <a:srgbClr val="000000"/>
              </a:solidFill>
              <a:latin typeface="ＭＳ Ｐゴシック" charset="-128"/>
            </a:endParaRPr>
          </a:p>
        </p:txBody>
      </p:sp>
      <p:sp>
        <p:nvSpPr>
          <p:cNvPr id="301058" name="Rectangle 2"/>
          <p:cNvSpPr>
            <a:spLocks noGrp="1" noChangeArrowheads="1"/>
          </p:cNvSpPr>
          <p:nvPr>
            <p:ph type="ctrTitle"/>
          </p:nvPr>
        </p:nvSpPr>
        <p:spPr>
          <a:xfrm>
            <a:off x="914400" y="1524000"/>
            <a:ext cx="7623175" cy="1752600"/>
          </a:xfrm>
        </p:spPr>
        <p:txBody>
          <a:bodyPr/>
          <a:lstStyle>
            <a:lvl1pPr>
              <a:defRPr sz="5000"/>
            </a:lvl1pPr>
          </a:lstStyle>
          <a:p>
            <a:pPr lvl="0"/>
            <a:r>
              <a:rPr lang="ja-JP" altLang="en-US" noProof="0" smtClean="0"/>
              <a:t>マスタ タイトルの書式設定</a:t>
            </a:r>
          </a:p>
        </p:txBody>
      </p:sp>
      <p:sp>
        <p:nvSpPr>
          <p:cNvPr id="301059"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pPr lvl="0"/>
            <a:r>
              <a:rPr lang="ja-JP" altLang="en-US" noProof="0" smtClean="0"/>
              <a:t>マスタ サブタイトルの書式設定</a:t>
            </a:r>
          </a:p>
        </p:txBody>
      </p:sp>
      <p:sp>
        <p:nvSpPr>
          <p:cNvPr id="6" name="Rectangle 4"/>
          <p:cNvSpPr>
            <a:spLocks noGrp="1" noChangeArrowheads="1"/>
          </p:cNvSpPr>
          <p:nvPr>
            <p:ph type="dt" sz="half" idx="10"/>
          </p:nvPr>
        </p:nvSpPr>
        <p:spPr/>
        <p:txBody>
          <a:bodyPr/>
          <a:lstStyle>
            <a:lvl1pPr>
              <a:defRPr/>
            </a:lvl1pPr>
          </a:lstStyle>
          <a:p>
            <a:pPr>
              <a:defRPr/>
            </a:pPr>
            <a:fld id="{A2FFB731-0F40-4734-BA69-B78E57055BAD}" type="datetime1">
              <a:rPr lang="ja-JP" altLang="en-US" smtClean="0">
                <a:solidFill>
                  <a:srgbClr val="000000"/>
                </a:solidFill>
              </a:rPr>
              <a:pPr>
                <a:defRPr/>
              </a:pPr>
              <a:t>2017/4/13</a:t>
            </a:fld>
            <a:endParaRPr lang="en-US" altLang="ja-JP">
              <a:solidFill>
                <a:srgbClr val="000000"/>
              </a:solidFill>
            </a:endParaRPr>
          </a:p>
        </p:txBody>
      </p:sp>
      <p:sp>
        <p:nvSpPr>
          <p:cNvPr id="7"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ja-JP">
              <a:solidFill>
                <a:srgbClr val="000000"/>
              </a:solidFill>
            </a:endParaRPr>
          </a:p>
        </p:txBody>
      </p:sp>
      <p:sp>
        <p:nvSpPr>
          <p:cNvPr id="8" name="Rectangle 6"/>
          <p:cNvSpPr>
            <a:spLocks noGrp="1" noChangeArrowheads="1"/>
          </p:cNvSpPr>
          <p:nvPr>
            <p:ph type="sldNum" sz="quarter" idx="12"/>
          </p:nvPr>
        </p:nvSpPr>
        <p:spPr/>
        <p:txBody>
          <a:bodyPr/>
          <a:lstStyle>
            <a:lvl1pPr>
              <a:defRPr/>
            </a:lvl1pPr>
          </a:lstStyle>
          <a:p>
            <a:pPr>
              <a:defRPr/>
            </a:pPr>
            <a:fld id="{DA5C3643-90D4-4862-8343-EFD31DF90F70}"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340136367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fld id="{C478BF11-6956-45A5-9029-08EEC8329F04}" type="datetime1">
              <a:rPr lang="ja-JP" altLang="en-US" smtClean="0">
                <a:solidFill>
                  <a:srgbClr val="000000"/>
                </a:solidFill>
              </a:rPr>
              <a:pPr>
                <a:defRPr/>
              </a:pPr>
              <a:t>2017/4/13</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69D47B-A4DC-4B43-BA9C-79784944F9E2}"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302371167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14"/>
            <a:ext cx="7772400" cy="1362075"/>
          </a:xfrm>
        </p:spPr>
        <p:txBody>
          <a:bodyPr/>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fld id="{F6AF796B-E76D-4BE8-BF0C-F0B4EFD2ECDD}" type="datetime1">
              <a:rPr lang="ja-JP" altLang="en-US" smtClean="0">
                <a:solidFill>
                  <a:srgbClr val="000000"/>
                </a:solidFill>
              </a:rPr>
              <a:pPr>
                <a:defRPr/>
              </a:pPr>
              <a:t>2017/4/13</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5937597-0D1E-410B-BF37-06A80DB23EF9}"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28221019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4"/>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4"/>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fld id="{74D0401D-FE66-468C-88A2-15348E262411}" type="datetime1">
              <a:rPr lang="ja-JP" altLang="en-US" smtClean="0">
                <a:solidFill>
                  <a:srgbClr val="000000"/>
                </a:solidFill>
              </a:rPr>
              <a:pPr>
                <a:defRPr/>
              </a:pPr>
              <a:t>2017/4/13</a:t>
            </a:fld>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38C2201-B307-477F-87FC-44AFD6C35B61}"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323217094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fld id="{1285426D-025F-4D84-A8C0-A8626C7A23CA}" type="datetime1">
              <a:rPr lang="ja-JP" altLang="en-US" smtClean="0">
                <a:solidFill>
                  <a:srgbClr val="000000"/>
                </a:solidFill>
              </a:rPr>
              <a:pPr>
                <a:defRPr/>
              </a:pPr>
              <a:t>2017/4/13</a:t>
            </a:fld>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FC06603-21D0-41D3-A47A-B09FFCCE5C02}"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35801779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fld id="{755E6479-C9B0-4291-9DF3-BE84493A38CC}" type="datetime1">
              <a:rPr lang="ja-JP" altLang="en-US" smtClean="0">
                <a:solidFill>
                  <a:srgbClr val="000000"/>
                </a:solidFill>
              </a:rPr>
              <a:pPr>
                <a:defRPr/>
              </a:pPr>
              <a:t>2017/4/13</a:t>
            </a:fld>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E1B93DA-AD12-4A92-814D-7A4EEEE02720}"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2391556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theme" Target="../theme/theme10.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theme" Target="../theme/theme11.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slideLayout" Target="../slideLayouts/slideLayout128.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0" Type="http://schemas.openxmlformats.org/officeDocument/2006/relationships/slideLayout" Target="../slideLayouts/slideLayout126.xml"/><Relationship Id="rId4" Type="http://schemas.openxmlformats.org/officeDocument/2006/relationships/slideLayout" Target="../slideLayouts/slideLayout120.xml"/><Relationship Id="rId9" Type="http://schemas.openxmlformats.org/officeDocument/2006/relationships/slideLayout" Target="../slideLayouts/slideLayout12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6.xml"/><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12.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7.xml"/><Relationship Id="rId13" Type="http://schemas.openxmlformats.org/officeDocument/2006/relationships/theme" Target="../theme/theme13.xml"/><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slideLayout" Target="../slideLayouts/slideLayout151.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9.xml"/><Relationship Id="rId13" Type="http://schemas.openxmlformats.org/officeDocument/2006/relationships/theme" Target="../theme/theme14.xml"/><Relationship Id="rId3" Type="http://schemas.openxmlformats.org/officeDocument/2006/relationships/slideLayout" Target="../slideLayouts/slideLayout154.xml"/><Relationship Id="rId7" Type="http://schemas.openxmlformats.org/officeDocument/2006/relationships/slideLayout" Target="../slideLayouts/slideLayout158.xml"/><Relationship Id="rId12" Type="http://schemas.openxmlformats.org/officeDocument/2006/relationships/slideLayout" Target="../slideLayouts/slideLayout163.xml"/><Relationship Id="rId2" Type="http://schemas.openxmlformats.org/officeDocument/2006/relationships/slideLayout" Target="../slideLayouts/slideLayout153.xml"/><Relationship Id="rId1" Type="http://schemas.openxmlformats.org/officeDocument/2006/relationships/slideLayout" Target="../slideLayouts/slideLayout152.xml"/><Relationship Id="rId6" Type="http://schemas.openxmlformats.org/officeDocument/2006/relationships/slideLayout" Target="../slideLayouts/slideLayout157.xml"/><Relationship Id="rId11" Type="http://schemas.openxmlformats.org/officeDocument/2006/relationships/slideLayout" Target="../slideLayouts/slideLayout162.xml"/><Relationship Id="rId5" Type="http://schemas.openxmlformats.org/officeDocument/2006/relationships/slideLayout" Target="../slideLayouts/slideLayout156.xml"/><Relationship Id="rId10" Type="http://schemas.openxmlformats.org/officeDocument/2006/relationships/slideLayout" Target="../slideLayouts/slideLayout161.xml"/><Relationship Id="rId4" Type="http://schemas.openxmlformats.org/officeDocument/2006/relationships/slideLayout" Target="../slideLayouts/slideLayout155.xml"/><Relationship Id="rId9" Type="http://schemas.openxmlformats.org/officeDocument/2006/relationships/slideLayout" Target="../slideLayouts/slideLayout160.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1.xml"/><Relationship Id="rId13" Type="http://schemas.openxmlformats.org/officeDocument/2006/relationships/theme" Target="../theme/theme15.xml"/><Relationship Id="rId3" Type="http://schemas.openxmlformats.org/officeDocument/2006/relationships/slideLayout" Target="../slideLayouts/slideLayout166.xml"/><Relationship Id="rId7" Type="http://schemas.openxmlformats.org/officeDocument/2006/relationships/slideLayout" Target="../slideLayouts/slideLayout170.xml"/><Relationship Id="rId12" Type="http://schemas.openxmlformats.org/officeDocument/2006/relationships/slideLayout" Target="../slideLayouts/slideLayout175.xml"/><Relationship Id="rId2" Type="http://schemas.openxmlformats.org/officeDocument/2006/relationships/slideLayout" Target="../slideLayouts/slideLayout165.xml"/><Relationship Id="rId1" Type="http://schemas.openxmlformats.org/officeDocument/2006/relationships/slideLayout" Target="../slideLayouts/slideLayout164.xml"/><Relationship Id="rId6" Type="http://schemas.openxmlformats.org/officeDocument/2006/relationships/slideLayout" Target="../slideLayouts/slideLayout169.xml"/><Relationship Id="rId11" Type="http://schemas.openxmlformats.org/officeDocument/2006/relationships/slideLayout" Target="../slideLayouts/slideLayout174.xml"/><Relationship Id="rId5" Type="http://schemas.openxmlformats.org/officeDocument/2006/relationships/slideLayout" Target="../slideLayouts/slideLayout168.xml"/><Relationship Id="rId10" Type="http://schemas.openxmlformats.org/officeDocument/2006/relationships/slideLayout" Target="../slideLayouts/slideLayout173.xml"/><Relationship Id="rId4" Type="http://schemas.openxmlformats.org/officeDocument/2006/relationships/slideLayout" Target="../slideLayouts/slideLayout167.xml"/><Relationship Id="rId9" Type="http://schemas.openxmlformats.org/officeDocument/2006/relationships/slideLayout" Target="../slideLayouts/slideLayout172.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3.xml"/><Relationship Id="rId3" Type="http://schemas.openxmlformats.org/officeDocument/2006/relationships/slideLayout" Target="../slideLayouts/slideLayout178.xml"/><Relationship Id="rId7" Type="http://schemas.openxmlformats.org/officeDocument/2006/relationships/slideLayout" Target="../slideLayouts/slideLayout182.xml"/><Relationship Id="rId12" Type="http://schemas.openxmlformats.org/officeDocument/2006/relationships/theme" Target="../theme/theme16.xml"/><Relationship Id="rId2" Type="http://schemas.openxmlformats.org/officeDocument/2006/relationships/slideLayout" Target="../slideLayouts/slideLayout177.xml"/><Relationship Id="rId1" Type="http://schemas.openxmlformats.org/officeDocument/2006/relationships/slideLayout" Target="../slideLayouts/slideLayout176.xml"/><Relationship Id="rId6" Type="http://schemas.openxmlformats.org/officeDocument/2006/relationships/slideLayout" Target="../slideLayouts/slideLayout181.xml"/><Relationship Id="rId11" Type="http://schemas.openxmlformats.org/officeDocument/2006/relationships/slideLayout" Target="../slideLayouts/slideLayout186.xml"/><Relationship Id="rId5" Type="http://schemas.openxmlformats.org/officeDocument/2006/relationships/slideLayout" Target="../slideLayouts/slideLayout180.xml"/><Relationship Id="rId10" Type="http://schemas.openxmlformats.org/officeDocument/2006/relationships/slideLayout" Target="../slideLayouts/slideLayout185.xml"/><Relationship Id="rId4" Type="http://schemas.openxmlformats.org/officeDocument/2006/relationships/slideLayout" Target="../slideLayouts/slideLayout179.xml"/><Relationship Id="rId9" Type="http://schemas.openxmlformats.org/officeDocument/2006/relationships/slideLayout" Target="../slideLayouts/slideLayout18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4.xml"/><Relationship Id="rId13" Type="http://schemas.openxmlformats.org/officeDocument/2006/relationships/slideLayout" Target="../slideLayouts/slideLayout199.xml"/><Relationship Id="rId3" Type="http://schemas.openxmlformats.org/officeDocument/2006/relationships/slideLayout" Target="../slideLayouts/slideLayout189.xml"/><Relationship Id="rId7" Type="http://schemas.openxmlformats.org/officeDocument/2006/relationships/slideLayout" Target="../slideLayouts/slideLayout193.xml"/><Relationship Id="rId12" Type="http://schemas.openxmlformats.org/officeDocument/2006/relationships/slideLayout" Target="../slideLayouts/slideLayout198.xml"/><Relationship Id="rId2" Type="http://schemas.openxmlformats.org/officeDocument/2006/relationships/slideLayout" Target="../slideLayouts/slideLayout188.xml"/><Relationship Id="rId1" Type="http://schemas.openxmlformats.org/officeDocument/2006/relationships/slideLayout" Target="../slideLayouts/slideLayout187.xml"/><Relationship Id="rId6" Type="http://schemas.openxmlformats.org/officeDocument/2006/relationships/slideLayout" Target="../slideLayouts/slideLayout192.xml"/><Relationship Id="rId11" Type="http://schemas.openxmlformats.org/officeDocument/2006/relationships/slideLayout" Target="../slideLayouts/slideLayout197.xml"/><Relationship Id="rId5" Type="http://schemas.openxmlformats.org/officeDocument/2006/relationships/slideLayout" Target="../slideLayouts/slideLayout191.xml"/><Relationship Id="rId10" Type="http://schemas.openxmlformats.org/officeDocument/2006/relationships/slideLayout" Target="../slideLayouts/slideLayout196.xml"/><Relationship Id="rId4" Type="http://schemas.openxmlformats.org/officeDocument/2006/relationships/slideLayout" Target="../slideLayouts/slideLayout190.xml"/><Relationship Id="rId9" Type="http://schemas.openxmlformats.org/officeDocument/2006/relationships/slideLayout" Target="../slideLayouts/slideLayout195.xml"/><Relationship Id="rId14"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07.xml"/><Relationship Id="rId3" Type="http://schemas.openxmlformats.org/officeDocument/2006/relationships/slideLayout" Target="../slideLayouts/slideLayout202.xml"/><Relationship Id="rId7" Type="http://schemas.openxmlformats.org/officeDocument/2006/relationships/slideLayout" Target="../slideLayouts/slideLayout206.xml"/><Relationship Id="rId12" Type="http://schemas.openxmlformats.org/officeDocument/2006/relationships/theme" Target="../theme/theme18.xml"/><Relationship Id="rId2" Type="http://schemas.openxmlformats.org/officeDocument/2006/relationships/slideLayout" Target="../slideLayouts/slideLayout201.xml"/><Relationship Id="rId1" Type="http://schemas.openxmlformats.org/officeDocument/2006/relationships/slideLayout" Target="../slideLayouts/slideLayout200.xml"/><Relationship Id="rId6" Type="http://schemas.openxmlformats.org/officeDocument/2006/relationships/slideLayout" Target="../slideLayouts/slideLayout205.xml"/><Relationship Id="rId11" Type="http://schemas.openxmlformats.org/officeDocument/2006/relationships/slideLayout" Target="../slideLayouts/slideLayout210.xml"/><Relationship Id="rId5" Type="http://schemas.openxmlformats.org/officeDocument/2006/relationships/slideLayout" Target="../slideLayouts/slideLayout204.xml"/><Relationship Id="rId10" Type="http://schemas.openxmlformats.org/officeDocument/2006/relationships/slideLayout" Target="../slideLayouts/slideLayout209.xml"/><Relationship Id="rId4" Type="http://schemas.openxmlformats.org/officeDocument/2006/relationships/slideLayout" Target="../slideLayouts/slideLayout203.xml"/><Relationship Id="rId9" Type="http://schemas.openxmlformats.org/officeDocument/2006/relationships/slideLayout" Target="../slideLayouts/slideLayout20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18.xml"/><Relationship Id="rId3" Type="http://schemas.openxmlformats.org/officeDocument/2006/relationships/slideLayout" Target="../slideLayouts/slideLayout213.xml"/><Relationship Id="rId7" Type="http://schemas.openxmlformats.org/officeDocument/2006/relationships/slideLayout" Target="../slideLayouts/slideLayout217.xml"/><Relationship Id="rId12" Type="http://schemas.openxmlformats.org/officeDocument/2006/relationships/theme" Target="../theme/theme19.xml"/><Relationship Id="rId2" Type="http://schemas.openxmlformats.org/officeDocument/2006/relationships/slideLayout" Target="../slideLayouts/slideLayout212.xml"/><Relationship Id="rId1" Type="http://schemas.openxmlformats.org/officeDocument/2006/relationships/slideLayout" Target="../slideLayouts/slideLayout211.xml"/><Relationship Id="rId6" Type="http://schemas.openxmlformats.org/officeDocument/2006/relationships/slideLayout" Target="../slideLayouts/slideLayout216.xml"/><Relationship Id="rId11" Type="http://schemas.openxmlformats.org/officeDocument/2006/relationships/slideLayout" Target="../slideLayouts/slideLayout221.xml"/><Relationship Id="rId5" Type="http://schemas.openxmlformats.org/officeDocument/2006/relationships/slideLayout" Target="../slideLayouts/slideLayout215.xml"/><Relationship Id="rId10" Type="http://schemas.openxmlformats.org/officeDocument/2006/relationships/slideLayout" Target="../slideLayouts/slideLayout220.xml"/><Relationship Id="rId4" Type="http://schemas.openxmlformats.org/officeDocument/2006/relationships/slideLayout" Target="../slideLayouts/slideLayout214.xml"/><Relationship Id="rId9" Type="http://schemas.openxmlformats.org/officeDocument/2006/relationships/slideLayout" Target="../slideLayouts/slideLayout2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29.xml"/><Relationship Id="rId3" Type="http://schemas.openxmlformats.org/officeDocument/2006/relationships/slideLayout" Target="../slideLayouts/slideLayout224.xml"/><Relationship Id="rId7" Type="http://schemas.openxmlformats.org/officeDocument/2006/relationships/slideLayout" Target="../slideLayouts/slideLayout228.xml"/><Relationship Id="rId12" Type="http://schemas.openxmlformats.org/officeDocument/2006/relationships/theme" Target="../theme/theme20.xml"/><Relationship Id="rId2" Type="http://schemas.openxmlformats.org/officeDocument/2006/relationships/slideLayout" Target="../slideLayouts/slideLayout223.xml"/><Relationship Id="rId1" Type="http://schemas.openxmlformats.org/officeDocument/2006/relationships/slideLayout" Target="../slideLayouts/slideLayout222.xml"/><Relationship Id="rId6" Type="http://schemas.openxmlformats.org/officeDocument/2006/relationships/slideLayout" Target="../slideLayouts/slideLayout227.xml"/><Relationship Id="rId11" Type="http://schemas.openxmlformats.org/officeDocument/2006/relationships/slideLayout" Target="../slideLayouts/slideLayout232.xml"/><Relationship Id="rId5" Type="http://schemas.openxmlformats.org/officeDocument/2006/relationships/slideLayout" Target="../slideLayouts/slideLayout226.xml"/><Relationship Id="rId10" Type="http://schemas.openxmlformats.org/officeDocument/2006/relationships/slideLayout" Target="../slideLayouts/slideLayout231.xml"/><Relationship Id="rId4" Type="http://schemas.openxmlformats.org/officeDocument/2006/relationships/slideLayout" Target="../slideLayouts/slideLayout225.xml"/><Relationship Id="rId9" Type="http://schemas.openxmlformats.org/officeDocument/2006/relationships/slideLayout" Target="../slideLayouts/slideLayout2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theme" Target="../theme/theme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theme" Target="../theme/theme7.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8.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1.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theme" Target="../theme/theme9.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正方形/長方形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正方形/長方形 15"/>
          <p:cNvSpPr>
            <a:spLocks noChangeArrowheads="1"/>
          </p:cNvSpPr>
          <p:nvPr/>
        </p:nvSpPr>
        <p:spPr bwMode="white">
          <a:xfrm>
            <a:off x="0" y="1"/>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正方形/長方形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正方形/長方形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正方形/長方形 8"/>
          <p:cNvSpPr>
            <a:spLocks noChangeArrowheads="1"/>
          </p:cNvSpPr>
          <p:nvPr/>
        </p:nvSpPr>
        <p:spPr bwMode="auto">
          <a:xfrm>
            <a:off x="149352" y="6388399"/>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日付プレースホルダー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18665614-CBD7-4F07-95DD-324B84E9458A}" type="datetime1">
              <a:rPr kumimoji="1" lang="ja-JP" altLang="en-US" smtClean="0"/>
              <a:pPr/>
              <a:t>2017/4/13</a:t>
            </a:fld>
            <a:endParaRPr kumimoji="1" lang="ja-JP" altLang="en-US"/>
          </a:p>
        </p:txBody>
      </p:sp>
      <p:sp>
        <p:nvSpPr>
          <p:cNvPr id="3" name="フッター プレースホルダー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kumimoji="1" lang="ja-JP" altLang="en-US"/>
          </a:p>
        </p:txBody>
      </p:sp>
      <p:sp>
        <p:nvSpPr>
          <p:cNvPr id="8" name="正方形/長方形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直線コネクタ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円/楕円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円/楕円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スライド番号プレースホルダー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8EEAE18-9C77-423B-8620-B503921A28E7}" type="slidenum">
              <a:rPr kumimoji="1" lang="ja-JP" altLang="en-US" smtClean="0"/>
              <a:pPr/>
              <a:t>&lt;#&gt;</a:t>
            </a:fld>
            <a:endParaRPr kumimoji="1" lang="ja-JP" altLang="en-US"/>
          </a:p>
        </p:txBody>
      </p:sp>
      <p:sp>
        <p:nvSpPr>
          <p:cNvPr id="22" name="タイトル プレースホルダー 21"/>
          <p:cNvSpPr>
            <a:spLocks noGrp="1"/>
          </p:cNvSpPr>
          <p:nvPr>
            <p:ph type="title"/>
          </p:nvPr>
        </p:nvSpPr>
        <p:spPr>
          <a:xfrm>
            <a:off x="301752" y="228600"/>
            <a:ext cx="8534400" cy="758952"/>
          </a:xfrm>
          <a:prstGeom prst="rect">
            <a:avLst/>
          </a:prstGeom>
        </p:spPr>
        <p:txBody>
          <a:bodyPr vert="horz" anchor="b">
            <a:normAutofit/>
          </a:bodyPr>
          <a:lstStyle/>
          <a:p>
            <a:r>
              <a:rPr kumimoji="0" lang="ja-JP" altLang="en-US" smtClean="0"/>
              <a:t>マスター タイトルの書式設定</a:t>
            </a:r>
            <a:endParaRPr kumimoji="0" lang="en-US"/>
          </a:p>
        </p:txBody>
      </p:sp>
      <p:sp>
        <p:nvSpPr>
          <p:cNvPr id="13" name="テキスト プレースホルダー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ctr" rtl="0" eaLnBrk="1" latinLnBrk="0" hangingPunct="1">
        <a:spcBef>
          <a:spcPct val="0"/>
        </a:spcBef>
        <a:buNone/>
        <a:defRPr kumimoji="1"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1"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1"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1"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1"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1"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1"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1"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1" sz="1400" kern="1200" cap="all" baseline="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2051" name="Rectangle 3"/>
          <p:cNvSpPr>
            <a:spLocks noGrp="1" noChangeArrowheads="1"/>
          </p:cNvSpPr>
          <p:nvPr>
            <p:ph type="body" idx="1"/>
          </p:nvPr>
        </p:nvSpPr>
        <p:spPr bwMode="auto">
          <a:xfrm>
            <a:off x="457200" y="1600204"/>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56627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defRPr sz="1400">
                <a:latin typeface="+mn-lt"/>
              </a:defRPr>
            </a:lvl1pPr>
          </a:lstStyle>
          <a:p>
            <a:pPr fontAlgn="base">
              <a:spcAft>
                <a:spcPct val="0"/>
              </a:spcAft>
              <a:defRPr/>
            </a:pPr>
            <a:fld id="{21CC9882-A2F4-4ED7-8FAD-450826D9B4C0}" type="datetime1">
              <a:rPr lang="ja-JP" altLang="en-US" smtClean="0">
                <a:solidFill>
                  <a:srgbClr val="000000"/>
                </a:solidFill>
              </a:rPr>
              <a:pPr fontAlgn="base">
                <a:spcAft>
                  <a:spcPct val="0"/>
                </a:spcAft>
                <a:defRPr/>
              </a:pPr>
              <a:t>2017/4/13</a:t>
            </a:fld>
            <a:endParaRPr lang="en-US" altLang="ja-JP">
              <a:solidFill>
                <a:srgbClr val="000000"/>
              </a:solidFill>
            </a:endParaRPr>
          </a:p>
        </p:txBody>
      </p:sp>
      <p:sp>
        <p:nvSpPr>
          <p:cNvPr id="56627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atin typeface="+mn-lt"/>
              </a:defRPr>
            </a:lvl1pPr>
          </a:lstStyle>
          <a:p>
            <a:pPr algn="ctr" fontAlgn="base">
              <a:spcAft>
                <a:spcPct val="0"/>
              </a:spcAft>
              <a:defRPr/>
            </a:pPr>
            <a:endParaRPr lang="en-US" altLang="ja-JP">
              <a:solidFill>
                <a:srgbClr val="000000"/>
              </a:solidFill>
            </a:endParaRPr>
          </a:p>
        </p:txBody>
      </p:sp>
      <p:sp>
        <p:nvSpPr>
          <p:cNvPr id="56627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atin typeface="+mn-lt"/>
              </a:defRPr>
            </a:lvl1pPr>
          </a:lstStyle>
          <a:p>
            <a:pPr fontAlgn="base">
              <a:spcAft>
                <a:spcPct val="0"/>
              </a:spcAft>
              <a:defRPr/>
            </a:pPr>
            <a:fld id="{FB1B6BD1-C455-4E61-8DB4-4B1979EFB8D1}" type="slidenum">
              <a:rPr lang="en-US" altLang="ja-JP">
                <a:solidFill>
                  <a:srgbClr val="000000"/>
                </a:solidFill>
              </a:rPr>
              <a:pPr fontAlgn="base">
                <a:spcAft>
                  <a:spcPct val="0"/>
                </a:spcAft>
                <a:defRPr/>
              </a:pPr>
              <a:t>&lt;#&gt;</a:t>
            </a:fld>
            <a:endParaRPr lang="en-US" altLang="ja-JP">
              <a:solidFill>
                <a:srgbClr val="000000"/>
              </a:solidFill>
            </a:endParaRPr>
          </a:p>
        </p:txBody>
      </p:sp>
    </p:spTree>
    <p:extLst>
      <p:ext uri="{BB962C8B-B14F-4D97-AF65-F5344CB8AC3E}">
        <p14:creationId xmlns:p14="http://schemas.microsoft.com/office/powerpoint/2010/main" xmlns="" val="3617216966"/>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 id="2147483896" r:id="rId12"/>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9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fld id="{6CCE311A-7E66-4ED0-86E3-0D9217056EFE}" type="datetime1">
              <a:rPr lang="ja-JP" altLang="en-US" smtClean="0">
                <a:solidFill>
                  <a:prstClr val="black">
                    <a:tint val="75000"/>
                  </a:prstClr>
                </a:solidFill>
                <a:latin typeface="Arial" charset="0"/>
              </a:rPr>
              <a:pPr fontAlgn="base">
                <a:spcBef>
                  <a:spcPct val="0"/>
                </a:spcBef>
                <a:spcAft>
                  <a:spcPct val="0"/>
                </a:spcAft>
                <a:defRPr/>
              </a:pPr>
              <a:t>2017/4/13</a:t>
            </a:fld>
            <a:endParaRPr lang="ja-JP" altLang="en-US">
              <a:solidFill>
                <a:prstClr val="black">
                  <a:tint val="75000"/>
                </a:prstClr>
              </a:solidFill>
              <a:latin typeface="Arial" charset="0"/>
            </a:endParaRPr>
          </a:p>
        </p:txBody>
      </p:sp>
      <p:sp>
        <p:nvSpPr>
          <p:cNvPr id="5" name="フッター プレースホルダ 4"/>
          <p:cNvSpPr>
            <a:spLocks noGrp="1"/>
          </p:cNvSpPr>
          <p:nvPr>
            <p:ph type="ftr" sz="quarter" idx="3"/>
          </p:nvPr>
        </p:nvSpPr>
        <p:spPr>
          <a:xfrm>
            <a:off x="3124200" y="635639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ja-JP" altLang="en-US">
              <a:solidFill>
                <a:prstClr val="black">
                  <a:tint val="75000"/>
                </a:prstClr>
              </a:solidFill>
              <a:latin typeface="Arial" charset="0"/>
            </a:endParaRPr>
          </a:p>
        </p:txBody>
      </p:sp>
      <p:sp>
        <p:nvSpPr>
          <p:cNvPr id="6" name="スライド番号プレースホルダ 5"/>
          <p:cNvSpPr>
            <a:spLocks noGrp="1"/>
          </p:cNvSpPr>
          <p:nvPr>
            <p:ph type="sldNum" sz="quarter" idx="4"/>
          </p:nvPr>
        </p:nvSpPr>
        <p:spPr>
          <a:xfrm>
            <a:off x="6553200" y="635639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0A377B36-F5AB-401C-81AB-61F77E48EA81}" type="slidenum">
              <a:rPr lang="ja-JP" altLang="en-US" smtClean="0">
                <a:solidFill>
                  <a:prstClr val="black">
                    <a:tint val="75000"/>
                  </a:prstClr>
                </a:solidFill>
                <a:latin typeface="Arial" charset="0"/>
              </a:rPr>
              <a:pPr fontAlgn="base">
                <a:spcBef>
                  <a:spcPct val="0"/>
                </a:spcBef>
                <a:spcAft>
                  <a:spcPct val="0"/>
                </a:spcAft>
                <a:defRPr/>
              </a:pPr>
              <a:t>&lt;#&gt;</a:t>
            </a:fld>
            <a:endParaRPr lang="ja-JP" altLang="en-US">
              <a:solidFill>
                <a:prstClr val="black">
                  <a:tint val="75000"/>
                </a:prstClr>
              </a:solidFill>
              <a:latin typeface="Arial" charset="0"/>
            </a:endParaRPr>
          </a:p>
        </p:txBody>
      </p:sp>
    </p:spTree>
    <p:extLst>
      <p:ext uri="{BB962C8B-B14F-4D97-AF65-F5344CB8AC3E}">
        <p14:creationId xmlns:p14="http://schemas.microsoft.com/office/powerpoint/2010/main" xmlns="" val="1013030521"/>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 id="2147483909" r:id="rId12"/>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4"/>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ja-JP"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ja-JP"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6CEBC888-5D30-4251-B572-16B05DB1CEFB}" type="slidenum">
              <a:rPr lang="en-US" altLang="ja-JP" smtClean="0">
                <a:solidFill>
                  <a:srgbClr val="000000"/>
                </a:solidFill>
              </a:rPr>
              <a:pPr fontAlgn="base">
                <a:spcBef>
                  <a:spcPct val="0"/>
                </a:spcBef>
                <a:spcAft>
                  <a:spcPct val="0"/>
                </a:spcAft>
              </a:pPr>
              <a:t>&lt;#&gt;</a:t>
            </a:fld>
            <a:endParaRPr lang="en-US" altLang="ja-JP" smtClean="0">
              <a:solidFill>
                <a:srgbClr val="000000"/>
              </a:solidFill>
            </a:endParaRPr>
          </a:p>
        </p:txBody>
      </p:sp>
    </p:spTree>
    <p:extLst>
      <p:ext uri="{BB962C8B-B14F-4D97-AF65-F5344CB8AC3E}">
        <p14:creationId xmlns:p14="http://schemas.microsoft.com/office/powerpoint/2010/main" xmlns="" val="2148740581"/>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Lst>
  <p:txStyles>
    <p:title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Arial" pitchFamily="34" charset="0"/>
          <a:ea typeface="ＭＳ Ｐゴシック" pitchFamily="50" charset="-128"/>
        </a:defRPr>
      </a:lvl2pPr>
      <a:lvl3pPr algn="ctr" rtl="0" fontAlgn="base">
        <a:spcBef>
          <a:spcPct val="0"/>
        </a:spcBef>
        <a:spcAft>
          <a:spcPct val="0"/>
        </a:spcAft>
        <a:defRPr kumimoji="1" sz="4400">
          <a:solidFill>
            <a:schemeClr val="tx2"/>
          </a:solidFill>
          <a:latin typeface="Arial" pitchFamily="34" charset="0"/>
          <a:ea typeface="ＭＳ Ｐゴシック" pitchFamily="50" charset="-128"/>
        </a:defRPr>
      </a:lvl3pPr>
      <a:lvl4pPr algn="ctr" rtl="0" fontAlgn="base">
        <a:spcBef>
          <a:spcPct val="0"/>
        </a:spcBef>
        <a:spcAft>
          <a:spcPct val="0"/>
        </a:spcAft>
        <a:defRPr kumimoji="1" sz="4400">
          <a:solidFill>
            <a:schemeClr val="tx2"/>
          </a:solidFill>
          <a:latin typeface="Arial" pitchFamily="34" charset="0"/>
          <a:ea typeface="ＭＳ Ｐゴシック" pitchFamily="50" charset="-128"/>
        </a:defRPr>
      </a:lvl4pPr>
      <a:lvl5pPr algn="ctr" rtl="0" fontAlgn="base">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0034" name="Rectangle 2"/>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タイトルの書式設定</a:t>
            </a:r>
          </a:p>
        </p:txBody>
      </p:sp>
      <p:sp>
        <p:nvSpPr>
          <p:cNvPr id="300035" name="Rectangle 3"/>
          <p:cNvSpPr>
            <a:spLocks noGrp="1" noChangeArrowheads="1"/>
          </p:cNvSpPr>
          <p:nvPr>
            <p:ph type="body" idx="1"/>
          </p:nvPr>
        </p:nvSpPr>
        <p:spPr bwMode="auto">
          <a:xfrm>
            <a:off x="457200" y="1600204"/>
            <a:ext cx="8229600" cy="4530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300036" name="Rectangle 4"/>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spcBef>
                <a:spcPct val="0"/>
              </a:spcBef>
              <a:defRPr kumimoji="0" sz="1200">
                <a:latin typeface="+mj-lt"/>
              </a:defRPr>
            </a:lvl1pPr>
          </a:lstStyle>
          <a:p>
            <a:pPr fontAlgn="base">
              <a:spcAft>
                <a:spcPct val="0"/>
              </a:spcAft>
            </a:pPr>
            <a:endParaRPr lang="en-US" altLang="ja-JP" smtClean="0">
              <a:solidFill>
                <a:srgbClr val="000000"/>
              </a:solidFill>
            </a:endParaRPr>
          </a:p>
        </p:txBody>
      </p:sp>
      <p:sp>
        <p:nvSpPr>
          <p:cNvPr id="300037"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kumimoji="0" sz="1200">
                <a:latin typeface="+mj-lt"/>
              </a:defRPr>
            </a:lvl1pPr>
          </a:lstStyle>
          <a:p>
            <a:pPr algn="ctr" fontAlgn="base">
              <a:spcAft>
                <a:spcPct val="0"/>
              </a:spcAft>
            </a:pPr>
            <a:endParaRPr lang="en-US" altLang="ja-JP" smtClean="0">
              <a:solidFill>
                <a:srgbClr val="000000"/>
              </a:solidFill>
            </a:endParaRPr>
          </a:p>
        </p:txBody>
      </p:sp>
      <p:sp>
        <p:nvSpPr>
          <p:cNvPr id="300038" name="Rectangle 6"/>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kumimoji="0" sz="1200">
                <a:latin typeface="+mj-lt"/>
              </a:defRPr>
            </a:lvl1pPr>
          </a:lstStyle>
          <a:p>
            <a:pPr fontAlgn="base">
              <a:spcAft>
                <a:spcPct val="0"/>
              </a:spcAft>
            </a:pPr>
            <a:fld id="{88D13689-1F12-43C9-818B-66DC5098718C}" type="slidenum">
              <a:rPr lang="en-US" altLang="ja-JP" smtClean="0">
                <a:solidFill>
                  <a:srgbClr val="000000"/>
                </a:solidFill>
              </a:rPr>
              <a:pPr fontAlgn="base">
                <a:spcAft>
                  <a:spcPct val="0"/>
                </a:spcAft>
              </a:pPr>
              <a:t>&lt;#&gt;</a:t>
            </a:fld>
            <a:endParaRPr lang="en-US" altLang="ja-JP" smtClean="0">
              <a:solidFill>
                <a:srgbClr val="000000"/>
              </a:solidFill>
            </a:endParaRPr>
          </a:p>
        </p:txBody>
      </p:sp>
      <p:sp>
        <p:nvSpPr>
          <p:cNvPr id="300039" name="Freeform 7"/>
          <p:cNvSpPr>
            <a:spLocks noChangeArrowheads="1"/>
          </p:cNvSpPr>
          <p:nvPr/>
        </p:nvSpPr>
        <p:spPr bwMode="auto">
          <a:xfrm>
            <a:off x="381000" y="228600"/>
            <a:ext cx="8229600" cy="609600"/>
          </a:xfrm>
          <a:custGeom>
            <a:avLst/>
            <a:gdLst>
              <a:gd name="T0" fmla="*/ 0 w 1000"/>
              <a:gd name="T1" fmla="*/ 1000 h 1000"/>
              <a:gd name="T2" fmla="*/ 0 w 1000"/>
              <a:gd name="T3" fmla="*/ 0 h 1000"/>
              <a:gd name="T4" fmla="*/ 1000 w 1000"/>
              <a:gd name="T5" fmla="*/ 0 h 1000"/>
            </a:gdLst>
            <a:ahLst/>
            <a:cxnLst>
              <a:cxn ang="0">
                <a:pos x="T0" y="T1"/>
              </a:cxn>
              <a:cxn ang="0">
                <a:pos x="T2" y="T3"/>
              </a:cxn>
              <a:cxn ang="0">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pPr algn="ctr" fontAlgn="base">
              <a:spcBef>
                <a:spcPct val="20000"/>
              </a:spcBef>
              <a:spcAft>
                <a:spcPct val="0"/>
              </a:spcAft>
            </a:pPr>
            <a:endParaRPr lang="ja-JP" altLang="en-US" sz="2800" smtClean="0">
              <a:solidFill>
                <a:srgbClr val="000000"/>
              </a:solidFill>
              <a:latin typeface="ＭＳ Ｐゴシック" pitchFamily="50" charset="-128"/>
            </a:endParaRPr>
          </a:p>
        </p:txBody>
      </p:sp>
      <p:sp>
        <p:nvSpPr>
          <p:cNvPr id="300040"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fontAlgn="base">
              <a:spcBef>
                <a:spcPct val="20000"/>
              </a:spcBef>
              <a:spcAft>
                <a:spcPct val="0"/>
              </a:spcAft>
            </a:pPr>
            <a:endParaRPr lang="ja-JP" altLang="en-US" sz="2800" smtClean="0">
              <a:solidFill>
                <a:srgbClr val="000000"/>
              </a:solidFill>
              <a:latin typeface="ＭＳ Ｐゴシック" pitchFamily="50" charset="-128"/>
            </a:endParaRPr>
          </a:p>
        </p:txBody>
      </p:sp>
    </p:spTree>
    <p:extLst>
      <p:ext uri="{BB962C8B-B14F-4D97-AF65-F5344CB8AC3E}">
        <p14:creationId xmlns:p14="http://schemas.microsoft.com/office/powerpoint/2010/main" xmlns="" val="996607312"/>
      </p:ext>
    </p:extLst>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 id="2147483934" r:id="rId12"/>
  </p:sldLayoutIdLst>
  <p:timing>
    <p:tnLst>
      <p:par>
        <p:cTn id="1" dur="indefinite" restart="never" nodeType="tmRoot"/>
      </p:par>
    </p:tnLst>
  </p:timing>
  <p:hf hdr="0" ftr="0" dt="0"/>
  <p:txStyles>
    <p:titleStyle>
      <a:lvl1pPr algn="l" rtl="0" fontAlgn="base">
        <a:spcBef>
          <a:spcPct val="0"/>
        </a:spcBef>
        <a:spcAft>
          <a:spcPct val="0"/>
        </a:spcAft>
        <a:defRPr kumimoji="1" sz="4200">
          <a:solidFill>
            <a:schemeClr val="tx2"/>
          </a:solidFill>
          <a:latin typeface="+mj-lt"/>
          <a:ea typeface="+mj-ea"/>
          <a:cs typeface="+mj-cs"/>
        </a:defRPr>
      </a:lvl1pPr>
      <a:lvl2pPr algn="l" rtl="0" fontAlgn="base">
        <a:spcBef>
          <a:spcPct val="0"/>
        </a:spcBef>
        <a:spcAft>
          <a:spcPct val="0"/>
        </a:spcAft>
        <a:defRPr kumimoji="1" sz="4200">
          <a:solidFill>
            <a:schemeClr val="tx2"/>
          </a:solidFill>
          <a:latin typeface="Garamond" pitchFamily="18" charset="0"/>
          <a:ea typeface="ＭＳ Ｐゴシック" pitchFamily="50" charset="-128"/>
        </a:defRPr>
      </a:lvl2pPr>
      <a:lvl3pPr algn="l" rtl="0" fontAlgn="base">
        <a:spcBef>
          <a:spcPct val="0"/>
        </a:spcBef>
        <a:spcAft>
          <a:spcPct val="0"/>
        </a:spcAft>
        <a:defRPr kumimoji="1" sz="4200">
          <a:solidFill>
            <a:schemeClr val="tx2"/>
          </a:solidFill>
          <a:latin typeface="Garamond" pitchFamily="18" charset="0"/>
          <a:ea typeface="ＭＳ Ｐゴシック" pitchFamily="50" charset="-128"/>
        </a:defRPr>
      </a:lvl3pPr>
      <a:lvl4pPr algn="l" rtl="0" fontAlgn="base">
        <a:spcBef>
          <a:spcPct val="0"/>
        </a:spcBef>
        <a:spcAft>
          <a:spcPct val="0"/>
        </a:spcAft>
        <a:defRPr kumimoji="1" sz="4200">
          <a:solidFill>
            <a:schemeClr val="tx2"/>
          </a:solidFill>
          <a:latin typeface="Garamond" pitchFamily="18" charset="0"/>
          <a:ea typeface="ＭＳ Ｐゴシック" pitchFamily="50" charset="-128"/>
        </a:defRPr>
      </a:lvl4pPr>
      <a:lvl5pPr algn="l" rtl="0" fontAlgn="base">
        <a:spcBef>
          <a:spcPct val="0"/>
        </a:spcBef>
        <a:spcAft>
          <a:spcPct val="0"/>
        </a:spcAft>
        <a:defRPr kumimoji="1" sz="4200">
          <a:solidFill>
            <a:schemeClr val="tx2"/>
          </a:solidFill>
          <a:latin typeface="Garamond" pitchFamily="18" charset="0"/>
          <a:ea typeface="ＭＳ Ｐゴシック" pitchFamily="50" charset="-128"/>
        </a:defRPr>
      </a:lvl5pPr>
      <a:lvl6pPr marL="457200" algn="l" rtl="0" fontAlgn="base">
        <a:spcBef>
          <a:spcPct val="0"/>
        </a:spcBef>
        <a:spcAft>
          <a:spcPct val="0"/>
        </a:spcAft>
        <a:defRPr kumimoji="1" sz="4200">
          <a:solidFill>
            <a:schemeClr val="tx2"/>
          </a:solidFill>
          <a:latin typeface="Garamond" pitchFamily="18" charset="0"/>
          <a:ea typeface="ＭＳ Ｐゴシック" pitchFamily="50" charset="-128"/>
        </a:defRPr>
      </a:lvl6pPr>
      <a:lvl7pPr marL="914400" algn="l" rtl="0" fontAlgn="base">
        <a:spcBef>
          <a:spcPct val="0"/>
        </a:spcBef>
        <a:spcAft>
          <a:spcPct val="0"/>
        </a:spcAft>
        <a:defRPr kumimoji="1" sz="4200">
          <a:solidFill>
            <a:schemeClr val="tx2"/>
          </a:solidFill>
          <a:latin typeface="Garamond" pitchFamily="18" charset="0"/>
          <a:ea typeface="ＭＳ Ｐゴシック" pitchFamily="50" charset="-128"/>
        </a:defRPr>
      </a:lvl7pPr>
      <a:lvl8pPr marL="1371600" algn="l" rtl="0" fontAlgn="base">
        <a:spcBef>
          <a:spcPct val="0"/>
        </a:spcBef>
        <a:spcAft>
          <a:spcPct val="0"/>
        </a:spcAft>
        <a:defRPr kumimoji="1" sz="4200">
          <a:solidFill>
            <a:schemeClr val="tx2"/>
          </a:solidFill>
          <a:latin typeface="Garamond" pitchFamily="18" charset="0"/>
          <a:ea typeface="ＭＳ Ｐゴシック" pitchFamily="50" charset="-128"/>
        </a:defRPr>
      </a:lvl8pPr>
      <a:lvl9pPr marL="1828800" algn="l" rtl="0" fontAlgn="base">
        <a:spcBef>
          <a:spcPct val="0"/>
        </a:spcBef>
        <a:spcAft>
          <a:spcPct val="0"/>
        </a:spcAft>
        <a:defRPr kumimoji="1" sz="4200">
          <a:solidFill>
            <a:schemeClr val="tx2"/>
          </a:solidFill>
          <a:latin typeface="Garamond" pitchFamily="18" charset="0"/>
          <a:ea typeface="ＭＳ Ｐゴシック" pitchFamily="50" charset="-128"/>
        </a:defRPr>
      </a:lvl9pPr>
    </p:titleStyle>
    <p:bodyStyle>
      <a:lvl1pPr marL="342900" indent="-342900" algn="l" rtl="0" fontAlgn="base">
        <a:spcBef>
          <a:spcPct val="20000"/>
        </a:spcBef>
        <a:spcAft>
          <a:spcPct val="0"/>
        </a:spcAft>
        <a:buClr>
          <a:schemeClr val="accent1"/>
        </a:buClr>
        <a:buSzPct val="65000"/>
        <a:buFont typeface="Wingdings" pitchFamily="2" charset="2"/>
        <a:buChar char="n"/>
        <a:defRPr kumimoji="1" sz="3000">
          <a:solidFill>
            <a:schemeClr val="tx1"/>
          </a:solidFill>
          <a:latin typeface="+mn-lt"/>
          <a:ea typeface="+mn-ea"/>
          <a:cs typeface="+mn-cs"/>
        </a:defRPr>
      </a:lvl1pPr>
      <a:lvl2pPr marL="669925" indent="-325438" algn="l" rtl="0" fontAlgn="base">
        <a:spcBef>
          <a:spcPct val="20000"/>
        </a:spcBef>
        <a:spcAft>
          <a:spcPct val="0"/>
        </a:spcAft>
        <a:buClr>
          <a:schemeClr val="accent2"/>
        </a:buClr>
        <a:buSzPct val="60000"/>
        <a:buFont typeface="Wingdings" pitchFamily="2" charset="2"/>
        <a:buChar char="q"/>
        <a:defRPr kumimoji="1" sz="2600">
          <a:solidFill>
            <a:schemeClr val="tx1"/>
          </a:solidFill>
          <a:latin typeface="+mn-lt"/>
          <a:ea typeface="+mn-ea"/>
        </a:defRPr>
      </a:lvl2pPr>
      <a:lvl3pPr marL="1022350" indent="-350838" algn="l" rtl="0" fontAlgn="base">
        <a:spcBef>
          <a:spcPct val="20000"/>
        </a:spcBef>
        <a:spcAft>
          <a:spcPct val="0"/>
        </a:spcAft>
        <a:buClr>
          <a:schemeClr val="accent1"/>
        </a:buClr>
        <a:buSzPct val="65000"/>
        <a:buFont typeface="Wingdings" pitchFamily="2" charset="2"/>
        <a:buChar char="n"/>
        <a:defRPr kumimoji="1" sz="2200">
          <a:solidFill>
            <a:schemeClr val="tx1"/>
          </a:solidFill>
          <a:latin typeface="+mn-lt"/>
          <a:ea typeface="+mn-ea"/>
        </a:defRPr>
      </a:lvl3pPr>
      <a:lvl4pPr marL="1339850" indent="-315913" algn="l" rtl="0" fontAlgn="base">
        <a:spcBef>
          <a:spcPct val="20000"/>
        </a:spcBef>
        <a:spcAft>
          <a:spcPct val="0"/>
        </a:spcAft>
        <a:buClr>
          <a:schemeClr val="accent2"/>
        </a:buClr>
        <a:buSzPct val="70000"/>
        <a:buFont typeface="Wingdings" pitchFamily="2" charset="2"/>
        <a:buChar char="q"/>
        <a:defRPr kumimoji="1" sz="2000">
          <a:solidFill>
            <a:schemeClr val="tx1"/>
          </a:solidFill>
          <a:latin typeface="+mn-lt"/>
          <a:ea typeface="+mn-ea"/>
        </a:defRPr>
      </a:lvl4pPr>
      <a:lvl5pPr marL="16811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5pPr>
      <a:lvl6pPr marL="21383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6pPr>
      <a:lvl7pPr marL="25955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7pPr>
      <a:lvl8pPr marL="30527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8pPr>
      <a:lvl9pPr marL="35099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0034" name="Rectangle 2"/>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タイトルの書式設定</a:t>
            </a:r>
          </a:p>
        </p:txBody>
      </p:sp>
      <p:sp>
        <p:nvSpPr>
          <p:cNvPr id="300035" name="Rectangle 3"/>
          <p:cNvSpPr>
            <a:spLocks noGrp="1" noChangeArrowheads="1"/>
          </p:cNvSpPr>
          <p:nvPr>
            <p:ph type="body" idx="1"/>
          </p:nvPr>
        </p:nvSpPr>
        <p:spPr bwMode="auto">
          <a:xfrm>
            <a:off x="457200" y="1600204"/>
            <a:ext cx="8229600" cy="4530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300036" name="Rectangle 4"/>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spcBef>
                <a:spcPct val="0"/>
              </a:spcBef>
              <a:defRPr kumimoji="0" sz="1200">
                <a:latin typeface="+mj-lt"/>
              </a:defRPr>
            </a:lvl1pPr>
          </a:lstStyle>
          <a:p>
            <a:pPr fontAlgn="base">
              <a:spcAft>
                <a:spcPct val="0"/>
              </a:spcAft>
            </a:pPr>
            <a:endParaRPr lang="en-US" altLang="ja-JP" smtClean="0">
              <a:solidFill>
                <a:srgbClr val="000000"/>
              </a:solidFill>
            </a:endParaRPr>
          </a:p>
        </p:txBody>
      </p:sp>
      <p:sp>
        <p:nvSpPr>
          <p:cNvPr id="300037"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kumimoji="0" sz="1200">
                <a:latin typeface="+mj-lt"/>
              </a:defRPr>
            </a:lvl1pPr>
          </a:lstStyle>
          <a:p>
            <a:pPr algn="ctr" fontAlgn="base">
              <a:spcAft>
                <a:spcPct val="0"/>
              </a:spcAft>
            </a:pPr>
            <a:endParaRPr lang="en-US" altLang="ja-JP" smtClean="0">
              <a:solidFill>
                <a:srgbClr val="000000"/>
              </a:solidFill>
            </a:endParaRPr>
          </a:p>
        </p:txBody>
      </p:sp>
      <p:sp>
        <p:nvSpPr>
          <p:cNvPr id="300038" name="Rectangle 6"/>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kumimoji="0" sz="1200">
                <a:latin typeface="+mj-lt"/>
              </a:defRPr>
            </a:lvl1pPr>
          </a:lstStyle>
          <a:p>
            <a:pPr fontAlgn="base">
              <a:spcAft>
                <a:spcPct val="0"/>
              </a:spcAft>
            </a:pPr>
            <a:fld id="{88D13689-1F12-43C9-818B-66DC5098718C}" type="slidenum">
              <a:rPr lang="en-US" altLang="ja-JP" smtClean="0">
                <a:solidFill>
                  <a:srgbClr val="000000"/>
                </a:solidFill>
              </a:rPr>
              <a:pPr fontAlgn="base">
                <a:spcAft>
                  <a:spcPct val="0"/>
                </a:spcAft>
              </a:pPr>
              <a:t>&lt;#&gt;</a:t>
            </a:fld>
            <a:endParaRPr lang="en-US" altLang="ja-JP" smtClean="0">
              <a:solidFill>
                <a:srgbClr val="000000"/>
              </a:solidFill>
            </a:endParaRPr>
          </a:p>
        </p:txBody>
      </p:sp>
      <p:sp>
        <p:nvSpPr>
          <p:cNvPr id="300039" name="Freeform 7"/>
          <p:cNvSpPr>
            <a:spLocks noChangeArrowheads="1"/>
          </p:cNvSpPr>
          <p:nvPr/>
        </p:nvSpPr>
        <p:spPr bwMode="auto">
          <a:xfrm>
            <a:off x="381000" y="228600"/>
            <a:ext cx="8229600" cy="609600"/>
          </a:xfrm>
          <a:custGeom>
            <a:avLst/>
            <a:gdLst>
              <a:gd name="T0" fmla="*/ 0 w 1000"/>
              <a:gd name="T1" fmla="*/ 1000 h 1000"/>
              <a:gd name="T2" fmla="*/ 0 w 1000"/>
              <a:gd name="T3" fmla="*/ 0 h 1000"/>
              <a:gd name="T4" fmla="*/ 1000 w 1000"/>
              <a:gd name="T5" fmla="*/ 0 h 1000"/>
            </a:gdLst>
            <a:ahLst/>
            <a:cxnLst>
              <a:cxn ang="0">
                <a:pos x="T0" y="T1"/>
              </a:cxn>
              <a:cxn ang="0">
                <a:pos x="T2" y="T3"/>
              </a:cxn>
              <a:cxn ang="0">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pPr algn="ctr" fontAlgn="base">
              <a:spcBef>
                <a:spcPct val="20000"/>
              </a:spcBef>
              <a:spcAft>
                <a:spcPct val="0"/>
              </a:spcAft>
            </a:pPr>
            <a:endParaRPr lang="ja-JP" altLang="en-US" sz="2800" smtClean="0">
              <a:solidFill>
                <a:srgbClr val="000000"/>
              </a:solidFill>
              <a:latin typeface="ＭＳ Ｐゴシック" pitchFamily="50" charset="-128"/>
            </a:endParaRPr>
          </a:p>
        </p:txBody>
      </p:sp>
      <p:sp>
        <p:nvSpPr>
          <p:cNvPr id="300040"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fontAlgn="base">
              <a:spcBef>
                <a:spcPct val="20000"/>
              </a:spcBef>
              <a:spcAft>
                <a:spcPct val="0"/>
              </a:spcAft>
            </a:pPr>
            <a:endParaRPr lang="ja-JP" altLang="en-US" sz="2800" smtClean="0">
              <a:solidFill>
                <a:srgbClr val="000000"/>
              </a:solidFill>
              <a:latin typeface="ＭＳ Ｐゴシック" pitchFamily="50" charset="-128"/>
            </a:endParaRPr>
          </a:p>
        </p:txBody>
      </p:sp>
    </p:spTree>
    <p:extLst>
      <p:ext uri="{BB962C8B-B14F-4D97-AF65-F5344CB8AC3E}">
        <p14:creationId xmlns:p14="http://schemas.microsoft.com/office/powerpoint/2010/main" xmlns="" val="75999660"/>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 id="2147483947" r:id="rId12"/>
  </p:sldLayoutIdLst>
  <p:timing>
    <p:tnLst>
      <p:par>
        <p:cTn id="1" dur="indefinite" restart="never" nodeType="tmRoot"/>
      </p:par>
    </p:tnLst>
  </p:timing>
  <p:hf hdr="0" ftr="0" dt="0"/>
  <p:txStyles>
    <p:titleStyle>
      <a:lvl1pPr algn="l" rtl="0" fontAlgn="base">
        <a:spcBef>
          <a:spcPct val="0"/>
        </a:spcBef>
        <a:spcAft>
          <a:spcPct val="0"/>
        </a:spcAft>
        <a:defRPr kumimoji="1" sz="4200">
          <a:solidFill>
            <a:schemeClr val="tx2"/>
          </a:solidFill>
          <a:latin typeface="+mj-lt"/>
          <a:ea typeface="+mj-ea"/>
          <a:cs typeface="+mj-cs"/>
        </a:defRPr>
      </a:lvl1pPr>
      <a:lvl2pPr algn="l" rtl="0" fontAlgn="base">
        <a:spcBef>
          <a:spcPct val="0"/>
        </a:spcBef>
        <a:spcAft>
          <a:spcPct val="0"/>
        </a:spcAft>
        <a:defRPr kumimoji="1" sz="4200">
          <a:solidFill>
            <a:schemeClr val="tx2"/>
          </a:solidFill>
          <a:latin typeface="Garamond" pitchFamily="18" charset="0"/>
          <a:ea typeface="ＭＳ Ｐゴシック" pitchFamily="50" charset="-128"/>
        </a:defRPr>
      </a:lvl2pPr>
      <a:lvl3pPr algn="l" rtl="0" fontAlgn="base">
        <a:spcBef>
          <a:spcPct val="0"/>
        </a:spcBef>
        <a:spcAft>
          <a:spcPct val="0"/>
        </a:spcAft>
        <a:defRPr kumimoji="1" sz="4200">
          <a:solidFill>
            <a:schemeClr val="tx2"/>
          </a:solidFill>
          <a:latin typeface="Garamond" pitchFamily="18" charset="0"/>
          <a:ea typeface="ＭＳ Ｐゴシック" pitchFamily="50" charset="-128"/>
        </a:defRPr>
      </a:lvl3pPr>
      <a:lvl4pPr algn="l" rtl="0" fontAlgn="base">
        <a:spcBef>
          <a:spcPct val="0"/>
        </a:spcBef>
        <a:spcAft>
          <a:spcPct val="0"/>
        </a:spcAft>
        <a:defRPr kumimoji="1" sz="4200">
          <a:solidFill>
            <a:schemeClr val="tx2"/>
          </a:solidFill>
          <a:latin typeface="Garamond" pitchFamily="18" charset="0"/>
          <a:ea typeface="ＭＳ Ｐゴシック" pitchFamily="50" charset="-128"/>
        </a:defRPr>
      </a:lvl4pPr>
      <a:lvl5pPr algn="l" rtl="0" fontAlgn="base">
        <a:spcBef>
          <a:spcPct val="0"/>
        </a:spcBef>
        <a:spcAft>
          <a:spcPct val="0"/>
        </a:spcAft>
        <a:defRPr kumimoji="1" sz="4200">
          <a:solidFill>
            <a:schemeClr val="tx2"/>
          </a:solidFill>
          <a:latin typeface="Garamond" pitchFamily="18" charset="0"/>
          <a:ea typeface="ＭＳ Ｐゴシック" pitchFamily="50" charset="-128"/>
        </a:defRPr>
      </a:lvl5pPr>
      <a:lvl6pPr marL="457200" algn="l" rtl="0" fontAlgn="base">
        <a:spcBef>
          <a:spcPct val="0"/>
        </a:spcBef>
        <a:spcAft>
          <a:spcPct val="0"/>
        </a:spcAft>
        <a:defRPr kumimoji="1" sz="4200">
          <a:solidFill>
            <a:schemeClr val="tx2"/>
          </a:solidFill>
          <a:latin typeface="Garamond" pitchFamily="18" charset="0"/>
          <a:ea typeface="ＭＳ Ｐゴシック" pitchFamily="50" charset="-128"/>
        </a:defRPr>
      </a:lvl6pPr>
      <a:lvl7pPr marL="914400" algn="l" rtl="0" fontAlgn="base">
        <a:spcBef>
          <a:spcPct val="0"/>
        </a:spcBef>
        <a:spcAft>
          <a:spcPct val="0"/>
        </a:spcAft>
        <a:defRPr kumimoji="1" sz="4200">
          <a:solidFill>
            <a:schemeClr val="tx2"/>
          </a:solidFill>
          <a:latin typeface="Garamond" pitchFamily="18" charset="0"/>
          <a:ea typeface="ＭＳ Ｐゴシック" pitchFamily="50" charset="-128"/>
        </a:defRPr>
      </a:lvl7pPr>
      <a:lvl8pPr marL="1371600" algn="l" rtl="0" fontAlgn="base">
        <a:spcBef>
          <a:spcPct val="0"/>
        </a:spcBef>
        <a:spcAft>
          <a:spcPct val="0"/>
        </a:spcAft>
        <a:defRPr kumimoji="1" sz="4200">
          <a:solidFill>
            <a:schemeClr val="tx2"/>
          </a:solidFill>
          <a:latin typeface="Garamond" pitchFamily="18" charset="0"/>
          <a:ea typeface="ＭＳ Ｐゴシック" pitchFamily="50" charset="-128"/>
        </a:defRPr>
      </a:lvl8pPr>
      <a:lvl9pPr marL="1828800" algn="l" rtl="0" fontAlgn="base">
        <a:spcBef>
          <a:spcPct val="0"/>
        </a:spcBef>
        <a:spcAft>
          <a:spcPct val="0"/>
        </a:spcAft>
        <a:defRPr kumimoji="1" sz="4200">
          <a:solidFill>
            <a:schemeClr val="tx2"/>
          </a:solidFill>
          <a:latin typeface="Garamond" pitchFamily="18" charset="0"/>
          <a:ea typeface="ＭＳ Ｐゴシック" pitchFamily="50" charset="-128"/>
        </a:defRPr>
      </a:lvl9pPr>
    </p:titleStyle>
    <p:bodyStyle>
      <a:lvl1pPr marL="342900" indent="-342900" algn="l" rtl="0" fontAlgn="base">
        <a:spcBef>
          <a:spcPct val="20000"/>
        </a:spcBef>
        <a:spcAft>
          <a:spcPct val="0"/>
        </a:spcAft>
        <a:buClr>
          <a:schemeClr val="accent1"/>
        </a:buClr>
        <a:buSzPct val="65000"/>
        <a:buFont typeface="Wingdings" pitchFamily="2" charset="2"/>
        <a:buChar char="n"/>
        <a:defRPr kumimoji="1" sz="3000">
          <a:solidFill>
            <a:schemeClr val="tx1"/>
          </a:solidFill>
          <a:latin typeface="+mn-lt"/>
          <a:ea typeface="+mn-ea"/>
          <a:cs typeface="+mn-cs"/>
        </a:defRPr>
      </a:lvl1pPr>
      <a:lvl2pPr marL="669925" indent="-325438" algn="l" rtl="0" fontAlgn="base">
        <a:spcBef>
          <a:spcPct val="20000"/>
        </a:spcBef>
        <a:spcAft>
          <a:spcPct val="0"/>
        </a:spcAft>
        <a:buClr>
          <a:schemeClr val="accent2"/>
        </a:buClr>
        <a:buSzPct val="60000"/>
        <a:buFont typeface="Wingdings" pitchFamily="2" charset="2"/>
        <a:buChar char="q"/>
        <a:defRPr kumimoji="1" sz="2600">
          <a:solidFill>
            <a:schemeClr val="tx1"/>
          </a:solidFill>
          <a:latin typeface="+mn-lt"/>
          <a:ea typeface="+mn-ea"/>
        </a:defRPr>
      </a:lvl2pPr>
      <a:lvl3pPr marL="1022350" indent="-350838" algn="l" rtl="0" fontAlgn="base">
        <a:spcBef>
          <a:spcPct val="20000"/>
        </a:spcBef>
        <a:spcAft>
          <a:spcPct val="0"/>
        </a:spcAft>
        <a:buClr>
          <a:schemeClr val="accent1"/>
        </a:buClr>
        <a:buSzPct val="65000"/>
        <a:buFont typeface="Wingdings" pitchFamily="2" charset="2"/>
        <a:buChar char="n"/>
        <a:defRPr kumimoji="1" sz="2200">
          <a:solidFill>
            <a:schemeClr val="tx1"/>
          </a:solidFill>
          <a:latin typeface="+mn-lt"/>
          <a:ea typeface="+mn-ea"/>
        </a:defRPr>
      </a:lvl3pPr>
      <a:lvl4pPr marL="1339850" indent="-315913" algn="l" rtl="0" fontAlgn="base">
        <a:spcBef>
          <a:spcPct val="20000"/>
        </a:spcBef>
        <a:spcAft>
          <a:spcPct val="0"/>
        </a:spcAft>
        <a:buClr>
          <a:schemeClr val="accent2"/>
        </a:buClr>
        <a:buSzPct val="70000"/>
        <a:buFont typeface="Wingdings" pitchFamily="2" charset="2"/>
        <a:buChar char="q"/>
        <a:defRPr kumimoji="1" sz="2000">
          <a:solidFill>
            <a:schemeClr val="tx1"/>
          </a:solidFill>
          <a:latin typeface="+mn-lt"/>
          <a:ea typeface="+mn-ea"/>
        </a:defRPr>
      </a:lvl4pPr>
      <a:lvl5pPr marL="16811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5pPr>
      <a:lvl6pPr marL="21383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6pPr>
      <a:lvl7pPr marL="25955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7pPr>
      <a:lvl8pPr marL="30527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8pPr>
      <a:lvl9pPr marL="35099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ＭＳ Ｐゴシック" pitchFamily="50" charset="-128"/>
              </a:defRPr>
            </a:lvl1pPr>
          </a:lstStyle>
          <a:p>
            <a:pPr fontAlgn="base">
              <a:spcBef>
                <a:spcPct val="0"/>
              </a:spcBef>
              <a:spcAft>
                <a:spcPct val="0"/>
              </a:spcAft>
              <a:defRPr/>
            </a:pPr>
            <a:endParaRPr lang="en-US" altLang="ja-JP">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ＭＳ Ｐゴシック" pitchFamily="50" charset="-128"/>
              </a:defRPr>
            </a:lvl1pPr>
          </a:lstStyle>
          <a:p>
            <a:pPr fontAlgn="base">
              <a:spcBef>
                <a:spcPct val="0"/>
              </a:spcBef>
              <a:spcAft>
                <a:spcPct val="0"/>
              </a:spcAft>
              <a:defRPr/>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7024756" y="6597352"/>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ＭＳ Ｐゴシック" pitchFamily="50" charset="-128"/>
              </a:defRPr>
            </a:lvl1pPr>
          </a:lstStyle>
          <a:p>
            <a:pPr fontAlgn="base">
              <a:spcBef>
                <a:spcPct val="0"/>
              </a:spcBef>
              <a:spcAft>
                <a:spcPct val="0"/>
              </a:spcAft>
              <a:defRPr/>
            </a:pPr>
            <a:fld id="{32E20429-DD0D-46BB-94ED-DC42A92842F4}" type="slidenum">
              <a:rPr lang="en-US" altLang="ja-JP">
                <a:solidFill>
                  <a:srgbClr val="000000"/>
                </a:solidFill>
              </a:rPr>
              <a:pPr fontAlgn="base">
                <a:spcBef>
                  <a:spcPct val="0"/>
                </a:spcBef>
                <a:spcAft>
                  <a:spcPct val="0"/>
                </a:spcAft>
                <a:defRPr/>
              </a:pPr>
              <a:t>&lt;#&gt;</a:t>
            </a:fld>
            <a:endParaRPr lang="en-US" altLang="ja-JP">
              <a:solidFill>
                <a:srgbClr val="000000"/>
              </a:solidFill>
            </a:endParaRPr>
          </a:p>
        </p:txBody>
      </p:sp>
    </p:spTree>
    <p:extLst>
      <p:ext uri="{BB962C8B-B14F-4D97-AF65-F5344CB8AC3E}">
        <p14:creationId xmlns:p14="http://schemas.microsoft.com/office/powerpoint/2010/main" xmlns="" val="224675107"/>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 id="2147483960" r:id="rId12"/>
  </p:sldLayoutIdLst>
  <p:hf sldNum="0"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40"/>
            <a:ext cx="8229600" cy="1143000"/>
          </a:xfrm>
          <a:prstGeom prst="rect">
            <a:avLst/>
          </a:prstGeom>
        </p:spPr>
        <p:txBody>
          <a:bodyPr vert="horz" lIns="91424" tIns="45712" rIns="91424" bIns="45712"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2"/>
            <a:ext cx="8229600" cy="4525963"/>
          </a:xfrm>
          <a:prstGeom prst="rect">
            <a:avLst/>
          </a:prstGeom>
        </p:spPr>
        <p:txBody>
          <a:bodyPr vert="horz" lIns="91424" tIns="45712" rIns="91424" bIns="45712"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1" y="6356351"/>
            <a:ext cx="2133600" cy="365125"/>
          </a:xfrm>
          <a:prstGeom prst="rect">
            <a:avLst/>
          </a:prstGeom>
        </p:spPr>
        <p:txBody>
          <a:bodyPr vert="horz" lIns="91424" tIns="45712" rIns="91424" bIns="45712" rtlCol="0" anchor="ctr"/>
          <a:lstStyle>
            <a:lvl1pPr algn="l">
              <a:defRPr sz="1200">
                <a:solidFill>
                  <a:schemeClr val="tx1">
                    <a:tint val="75000"/>
                  </a:schemeClr>
                </a:solidFill>
              </a:defRPr>
            </a:lvl1pPr>
          </a:lstStyle>
          <a:p>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2" y="6356351"/>
            <a:ext cx="2895600" cy="365125"/>
          </a:xfrm>
          <a:prstGeom prst="rect">
            <a:avLst/>
          </a:prstGeom>
        </p:spPr>
        <p:txBody>
          <a:bodyPr vert="horz" lIns="91424" tIns="45712" rIns="91424" bIns="45712"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1"/>
            <a:ext cx="2133600" cy="365125"/>
          </a:xfrm>
          <a:prstGeom prst="rect">
            <a:avLst/>
          </a:prstGeom>
        </p:spPr>
        <p:txBody>
          <a:bodyPr vert="horz" lIns="91424" tIns="45712" rIns="91424" bIns="45712" rtlCol="0" anchor="ctr"/>
          <a:lstStyle>
            <a:lvl1pPr algn="r">
              <a:defRPr sz="1200">
                <a:solidFill>
                  <a:schemeClr val="tx1">
                    <a:tint val="75000"/>
                  </a:schemeClr>
                </a:solidFill>
              </a:defRPr>
            </a:lvl1pPr>
          </a:lstStyle>
          <a:p>
            <a:fld id="{68E07A05-87DF-45BF-9DAF-296FD709B226}"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2591146840"/>
      </p:ext>
    </p:extLst>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Lst>
  <p:hf hdr="0" ftr="0" dt="0"/>
  <p:txStyles>
    <p:titleStyle>
      <a:lvl1pPr algn="ctr" defTabSz="914238" rtl="0" eaLnBrk="1" latinLnBrk="0" hangingPunct="1">
        <a:spcBef>
          <a:spcPct val="0"/>
        </a:spcBef>
        <a:buNone/>
        <a:defRPr kumimoji="1" sz="4400" kern="1200">
          <a:solidFill>
            <a:schemeClr val="tx1"/>
          </a:solidFill>
          <a:latin typeface="+mj-lt"/>
          <a:ea typeface="+mj-ea"/>
          <a:cs typeface="+mj-cs"/>
        </a:defRPr>
      </a:lvl1pPr>
    </p:titleStyle>
    <p:bodyStyle>
      <a:lvl1pPr marL="342839" indent="-342839" algn="l" defTabSz="914238"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818" indent="-285700" algn="l" defTabSz="914238"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796" indent="-228560" algn="l" defTabSz="914238"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9916" indent="-228560" algn="l" defTabSz="914238"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034" indent="-228560" algn="l" defTabSz="914238"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153" indent="-228560" algn="l" defTabSz="914238"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272" indent="-228560" algn="l" defTabSz="914238"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390" indent="-228560" algn="l" defTabSz="914238"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510" indent="-228560" algn="l" defTabSz="914238"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238" rtl="0" eaLnBrk="1" latinLnBrk="0" hangingPunct="1">
        <a:defRPr kumimoji="1" sz="1800" kern="1200">
          <a:solidFill>
            <a:schemeClr val="tx1"/>
          </a:solidFill>
          <a:latin typeface="+mn-lt"/>
          <a:ea typeface="+mn-ea"/>
          <a:cs typeface="+mn-cs"/>
        </a:defRPr>
      </a:lvl1pPr>
      <a:lvl2pPr marL="457119" algn="l" defTabSz="914238" rtl="0" eaLnBrk="1" latinLnBrk="0" hangingPunct="1">
        <a:defRPr kumimoji="1" sz="1800" kern="1200">
          <a:solidFill>
            <a:schemeClr val="tx1"/>
          </a:solidFill>
          <a:latin typeface="+mn-lt"/>
          <a:ea typeface="+mn-ea"/>
          <a:cs typeface="+mn-cs"/>
        </a:defRPr>
      </a:lvl2pPr>
      <a:lvl3pPr marL="914238" algn="l" defTabSz="914238" rtl="0" eaLnBrk="1" latinLnBrk="0" hangingPunct="1">
        <a:defRPr kumimoji="1" sz="1800" kern="1200">
          <a:solidFill>
            <a:schemeClr val="tx1"/>
          </a:solidFill>
          <a:latin typeface="+mn-lt"/>
          <a:ea typeface="+mn-ea"/>
          <a:cs typeface="+mn-cs"/>
        </a:defRPr>
      </a:lvl3pPr>
      <a:lvl4pPr marL="1371356" algn="l" defTabSz="914238" rtl="0" eaLnBrk="1" latinLnBrk="0" hangingPunct="1">
        <a:defRPr kumimoji="1" sz="1800" kern="1200">
          <a:solidFill>
            <a:schemeClr val="tx1"/>
          </a:solidFill>
          <a:latin typeface="+mn-lt"/>
          <a:ea typeface="+mn-ea"/>
          <a:cs typeface="+mn-cs"/>
        </a:defRPr>
      </a:lvl4pPr>
      <a:lvl5pPr marL="1828475" algn="l" defTabSz="914238" rtl="0" eaLnBrk="1" latinLnBrk="0" hangingPunct="1">
        <a:defRPr kumimoji="1" sz="1800" kern="1200">
          <a:solidFill>
            <a:schemeClr val="tx1"/>
          </a:solidFill>
          <a:latin typeface="+mn-lt"/>
          <a:ea typeface="+mn-ea"/>
          <a:cs typeface="+mn-cs"/>
        </a:defRPr>
      </a:lvl5pPr>
      <a:lvl6pPr marL="2285594" algn="l" defTabSz="914238" rtl="0" eaLnBrk="1" latinLnBrk="0" hangingPunct="1">
        <a:defRPr kumimoji="1" sz="1800" kern="1200">
          <a:solidFill>
            <a:schemeClr val="tx1"/>
          </a:solidFill>
          <a:latin typeface="+mn-lt"/>
          <a:ea typeface="+mn-ea"/>
          <a:cs typeface="+mn-cs"/>
        </a:defRPr>
      </a:lvl6pPr>
      <a:lvl7pPr marL="2742713" algn="l" defTabSz="914238" rtl="0" eaLnBrk="1" latinLnBrk="0" hangingPunct="1">
        <a:defRPr kumimoji="1" sz="1800" kern="1200">
          <a:solidFill>
            <a:schemeClr val="tx1"/>
          </a:solidFill>
          <a:latin typeface="+mn-lt"/>
          <a:ea typeface="+mn-ea"/>
          <a:cs typeface="+mn-cs"/>
        </a:defRPr>
      </a:lvl7pPr>
      <a:lvl8pPr marL="3199832" algn="l" defTabSz="914238" rtl="0" eaLnBrk="1" latinLnBrk="0" hangingPunct="1">
        <a:defRPr kumimoji="1" sz="1800" kern="1200">
          <a:solidFill>
            <a:schemeClr val="tx1"/>
          </a:solidFill>
          <a:latin typeface="+mn-lt"/>
          <a:ea typeface="+mn-ea"/>
          <a:cs typeface="+mn-cs"/>
        </a:defRPr>
      </a:lvl8pPr>
      <a:lvl9pPr marL="3656950" algn="l" defTabSz="914238" rtl="0" eaLnBrk="1" latinLnBrk="0" hangingPunct="1">
        <a:defRPr kumimoji="1"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4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ja-JP" altLang="en-US" smtClean="0"/>
              <a:t>マスタ タイトルの書式設定</a:t>
            </a:r>
          </a:p>
        </p:txBody>
      </p:sp>
      <p:sp>
        <p:nvSpPr>
          <p:cNvPr id="4099" name="Rectangle 3"/>
          <p:cNvSpPr>
            <a:spLocks noGrp="1" noChangeArrowheads="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24" tIns="45712" rIns="91424" bIns="45712"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1" y="6245225"/>
            <a:ext cx="2133600" cy="476250"/>
          </a:xfrm>
          <a:prstGeom prst="rect">
            <a:avLst/>
          </a:prstGeom>
          <a:noFill/>
          <a:ln w="9525">
            <a:noFill/>
            <a:miter lim="800000"/>
            <a:headEnd/>
            <a:tailEnd/>
          </a:ln>
          <a:effectLst/>
        </p:spPr>
        <p:txBody>
          <a:bodyPr vert="horz" wrap="square" lIns="91424" tIns="45712" rIns="91424" bIns="45712" numCol="1" anchor="t" anchorCtr="0" compatLnSpc="1">
            <a:prstTxWarp prst="textNoShape">
              <a:avLst/>
            </a:prstTxWarp>
          </a:bodyPr>
          <a:lstStyle>
            <a:lvl1pPr algn="ctr" fontAlgn="t">
              <a:defRPr sz="1400">
                <a:solidFill>
                  <a:srgbClr val="000000"/>
                </a:solidFill>
                <a:latin typeface="Arial" charset="0"/>
                <a:ea typeface="ＭＳ Ｐゴシック" pitchFamily="50" charset="-128"/>
              </a:defRPr>
            </a:lvl1pPr>
          </a:lstStyle>
          <a:p>
            <a:pPr>
              <a:spcBef>
                <a:spcPct val="0"/>
              </a:spcBef>
              <a:spcAft>
                <a:spcPct val="0"/>
              </a:spcAft>
              <a:defRPr/>
            </a:pPr>
            <a:endParaRPr lang="en-US" altLang="ja-JP"/>
          </a:p>
        </p:txBody>
      </p:sp>
      <p:sp>
        <p:nvSpPr>
          <p:cNvPr id="1029" name="Rectangle 5"/>
          <p:cNvSpPr>
            <a:spLocks noGrp="1" noChangeArrowheads="1"/>
          </p:cNvSpPr>
          <p:nvPr>
            <p:ph type="ftr" sz="quarter" idx="3"/>
          </p:nvPr>
        </p:nvSpPr>
        <p:spPr bwMode="auto">
          <a:xfrm>
            <a:off x="3124202" y="6245225"/>
            <a:ext cx="2895600" cy="476250"/>
          </a:xfrm>
          <a:prstGeom prst="rect">
            <a:avLst/>
          </a:prstGeom>
          <a:noFill/>
          <a:ln w="9525">
            <a:noFill/>
            <a:miter lim="800000"/>
            <a:headEnd/>
            <a:tailEnd/>
          </a:ln>
          <a:effectLst/>
        </p:spPr>
        <p:txBody>
          <a:bodyPr vert="horz" wrap="square" lIns="91424" tIns="45712" rIns="91424" bIns="45712" numCol="1" anchor="t" anchorCtr="0" compatLnSpc="1">
            <a:prstTxWarp prst="textNoShape">
              <a:avLst/>
            </a:prstTxWarp>
          </a:bodyPr>
          <a:lstStyle>
            <a:lvl1pPr algn="ctr" fontAlgn="t">
              <a:defRPr sz="1400">
                <a:solidFill>
                  <a:srgbClr val="000000"/>
                </a:solidFill>
                <a:latin typeface="Arial" charset="0"/>
                <a:ea typeface="ＭＳ Ｐゴシック" pitchFamily="50" charset="-128"/>
              </a:defRPr>
            </a:lvl1pPr>
          </a:lstStyle>
          <a:p>
            <a:pPr>
              <a:spcBef>
                <a:spcPct val="0"/>
              </a:spcBef>
              <a:spcAft>
                <a:spcPct val="0"/>
              </a:spcAft>
              <a:defRPr/>
            </a:pPr>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24" tIns="45712" rIns="91424" bIns="45712" numCol="1" anchor="t" anchorCtr="0" compatLnSpc="1">
            <a:prstTxWarp prst="textNoShape">
              <a:avLst/>
            </a:prstTxWarp>
          </a:bodyPr>
          <a:lstStyle>
            <a:lvl1pPr algn="r" fontAlgn="t">
              <a:defRPr sz="1400">
                <a:solidFill>
                  <a:srgbClr val="000000"/>
                </a:solidFill>
                <a:latin typeface="Arial" charset="0"/>
                <a:ea typeface="ＭＳ Ｐゴシック" pitchFamily="50" charset="-128"/>
              </a:defRPr>
            </a:lvl1pPr>
          </a:lstStyle>
          <a:p>
            <a:pPr>
              <a:spcBef>
                <a:spcPct val="0"/>
              </a:spcBef>
              <a:spcAft>
                <a:spcPct val="0"/>
              </a:spcAft>
              <a:defRPr/>
            </a:pPr>
            <a:fld id="{AF6E501C-895C-44C4-95DA-B289DBE9D44B}" type="slidenum">
              <a:rPr lang="en-US" altLang="ja-JP"/>
              <a:pPr>
                <a:spcBef>
                  <a:spcPct val="0"/>
                </a:spcBef>
                <a:spcAft>
                  <a:spcPct val="0"/>
                </a:spcAft>
                <a:defRPr/>
              </a:pPr>
              <a:t>&lt;#&gt;</a:t>
            </a:fld>
            <a:endParaRPr lang="en-US" altLang="ja-JP"/>
          </a:p>
        </p:txBody>
      </p:sp>
    </p:spTree>
    <p:extLst>
      <p:ext uri="{BB962C8B-B14F-4D97-AF65-F5344CB8AC3E}">
        <p14:creationId xmlns:p14="http://schemas.microsoft.com/office/powerpoint/2010/main" xmlns="" val="2809728802"/>
      </p:ext>
    </p:extLst>
  </p:cSld>
  <p:clrMap bg1="lt1" tx1="dk1" bg2="lt2" tx2="dk2" accent1="accent1" accent2="accent2" accent3="accent3" accent4="accent4" accent5="accent5" accent6="accent6" hlink="hlink" folHlink="folHlink"/>
  <p:sldLayoutIdLst>
    <p:sldLayoutId id="2147483974" r:id="rId1"/>
    <p:sldLayoutId id="2147483975" r:id="rId2"/>
    <p:sldLayoutId id="2147483976" r:id="rId3"/>
    <p:sldLayoutId id="2147483977" r:id="rId4"/>
    <p:sldLayoutId id="2147483978" r:id="rId5"/>
    <p:sldLayoutId id="2147483979" r:id="rId6"/>
    <p:sldLayoutId id="2147483980" r:id="rId7"/>
    <p:sldLayoutId id="2147483981" r:id="rId8"/>
    <p:sldLayoutId id="2147483982" r:id="rId9"/>
    <p:sldLayoutId id="2147483983" r:id="rId10"/>
    <p:sldLayoutId id="2147483984" r:id="rId11"/>
    <p:sldLayoutId id="2147483985" r:id="rId12"/>
    <p:sldLayoutId id="2147483986" r:id="rId13"/>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119" algn="ctr" rtl="0" fontAlgn="base">
        <a:spcBef>
          <a:spcPct val="0"/>
        </a:spcBef>
        <a:spcAft>
          <a:spcPct val="0"/>
        </a:spcAft>
        <a:defRPr kumimoji="1" sz="4400">
          <a:solidFill>
            <a:schemeClr val="tx2"/>
          </a:solidFill>
          <a:latin typeface="Arial" charset="0"/>
          <a:ea typeface="ＭＳ Ｐゴシック" pitchFamily="50" charset="-128"/>
        </a:defRPr>
      </a:lvl6pPr>
      <a:lvl7pPr marL="914238" algn="ctr" rtl="0" fontAlgn="base">
        <a:spcBef>
          <a:spcPct val="0"/>
        </a:spcBef>
        <a:spcAft>
          <a:spcPct val="0"/>
        </a:spcAft>
        <a:defRPr kumimoji="1" sz="4400">
          <a:solidFill>
            <a:schemeClr val="tx2"/>
          </a:solidFill>
          <a:latin typeface="Arial" charset="0"/>
          <a:ea typeface="ＭＳ Ｐゴシック" pitchFamily="50" charset="-128"/>
        </a:defRPr>
      </a:lvl7pPr>
      <a:lvl8pPr marL="1371356" algn="ctr" rtl="0" fontAlgn="base">
        <a:spcBef>
          <a:spcPct val="0"/>
        </a:spcBef>
        <a:spcAft>
          <a:spcPct val="0"/>
        </a:spcAft>
        <a:defRPr kumimoji="1" sz="4400">
          <a:solidFill>
            <a:schemeClr val="tx2"/>
          </a:solidFill>
          <a:latin typeface="Arial" charset="0"/>
          <a:ea typeface="ＭＳ Ｐゴシック" pitchFamily="50" charset="-128"/>
        </a:defRPr>
      </a:lvl8pPr>
      <a:lvl9pPr marL="1828475"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839" indent="-342839" algn="l" rtl="0" eaLnBrk="0" fontAlgn="base" hangingPunct="0">
        <a:spcBef>
          <a:spcPct val="20000"/>
        </a:spcBef>
        <a:spcAft>
          <a:spcPct val="0"/>
        </a:spcAft>
        <a:buChar char="•"/>
        <a:defRPr kumimoji="1" sz="3200">
          <a:solidFill>
            <a:schemeClr val="tx1"/>
          </a:solidFill>
          <a:latin typeface="+mn-lt"/>
          <a:ea typeface="+mn-ea"/>
          <a:cs typeface="+mn-cs"/>
        </a:defRPr>
      </a:lvl1pPr>
      <a:lvl2pPr marL="742818" indent="-285700" algn="l" rtl="0" eaLnBrk="0" fontAlgn="base" hangingPunct="0">
        <a:spcBef>
          <a:spcPct val="20000"/>
        </a:spcBef>
        <a:spcAft>
          <a:spcPct val="0"/>
        </a:spcAft>
        <a:buChar char="–"/>
        <a:defRPr kumimoji="1" sz="2800">
          <a:solidFill>
            <a:schemeClr val="tx1"/>
          </a:solidFill>
          <a:latin typeface="+mn-lt"/>
          <a:ea typeface="+mn-ea"/>
        </a:defRPr>
      </a:lvl2pPr>
      <a:lvl3pPr marL="1142796" indent="-228560" algn="l" rtl="0" eaLnBrk="0" fontAlgn="base" hangingPunct="0">
        <a:spcBef>
          <a:spcPct val="20000"/>
        </a:spcBef>
        <a:spcAft>
          <a:spcPct val="0"/>
        </a:spcAft>
        <a:buChar char="•"/>
        <a:defRPr kumimoji="1" sz="2400">
          <a:solidFill>
            <a:schemeClr val="tx1"/>
          </a:solidFill>
          <a:latin typeface="+mn-lt"/>
          <a:ea typeface="+mn-ea"/>
        </a:defRPr>
      </a:lvl3pPr>
      <a:lvl4pPr marL="1599916" indent="-228560" algn="l" rtl="0" eaLnBrk="0" fontAlgn="base" hangingPunct="0">
        <a:spcBef>
          <a:spcPct val="20000"/>
        </a:spcBef>
        <a:spcAft>
          <a:spcPct val="0"/>
        </a:spcAft>
        <a:buChar char="–"/>
        <a:defRPr kumimoji="1" sz="2000">
          <a:solidFill>
            <a:schemeClr val="tx1"/>
          </a:solidFill>
          <a:latin typeface="+mn-lt"/>
          <a:ea typeface="+mn-ea"/>
        </a:defRPr>
      </a:lvl4pPr>
      <a:lvl5pPr marL="2057034" indent="-228560" algn="l" rtl="0" eaLnBrk="0" fontAlgn="base" hangingPunct="0">
        <a:spcBef>
          <a:spcPct val="20000"/>
        </a:spcBef>
        <a:spcAft>
          <a:spcPct val="0"/>
        </a:spcAft>
        <a:buChar char="»"/>
        <a:defRPr kumimoji="1" sz="2000">
          <a:solidFill>
            <a:schemeClr val="tx1"/>
          </a:solidFill>
          <a:latin typeface="+mn-lt"/>
          <a:ea typeface="+mn-ea"/>
        </a:defRPr>
      </a:lvl5pPr>
      <a:lvl6pPr marL="2514153" indent="-228560" algn="l" rtl="0" fontAlgn="base">
        <a:spcBef>
          <a:spcPct val="20000"/>
        </a:spcBef>
        <a:spcAft>
          <a:spcPct val="0"/>
        </a:spcAft>
        <a:buChar char="»"/>
        <a:defRPr kumimoji="1" sz="2000">
          <a:solidFill>
            <a:schemeClr val="tx1"/>
          </a:solidFill>
          <a:latin typeface="+mn-lt"/>
          <a:ea typeface="+mn-ea"/>
        </a:defRPr>
      </a:lvl6pPr>
      <a:lvl7pPr marL="2971272" indent="-228560" algn="l" rtl="0" fontAlgn="base">
        <a:spcBef>
          <a:spcPct val="20000"/>
        </a:spcBef>
        <a:spcAft>
          <a:spcPct val="0"/>
        </a:spcAft>
        <a:buChar char="»"/>
        <a:defRPr kumimoji="1" sz="2000">
          <a:solidFill>
            <a:schemeClr val="tx1"/>
          </a:solidFill>
          <a:latin typeface="+mn-lt"/>
          <a:ea typeface="+mn-ea"/>
        </a:defRPr>
      </a:lvl7pPr>
      <a:lvl8pPr marL="3428390" indent="-228560" algn="l" rtl="0" fontAlgn="base">
        <a:spcBef>
          <a:spcPct val="20000"/>
        </a:spcBef>
        <a:spcAft>
          <a:spcPct val="0"/>
        </a:spcAft>
        <a:buChar char="»"/>
        <a:defRPr kumimoji="1" sz="2000">
          <a:solidFill>
            <a:schemeClr val="tx1"/>
          </a:solidFill>
          <a:latin typeface="+mn-lt"/>
          <a:ea typeface="+mn-ea"/>
        </a:defRPr>
      </a:lvl8pPr>
      <a:lvl9pPr marL="3885510" indent="-22856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238" rtl="0" eaLnBrk="1" latinLnBrk="0" hangingPunct="1">
        <a:defRPr kumimoji="1" sz="1800" kern="1200">
          <a:solidFill>
            <a:schemeClr val="tx1"/>
          </a:solidFill>
          <a:latin typeface="+mn-lt"/>
          <a:ea typeface="+mn-ea"/>
          <a:cs typeface="+mn-cs"/>
        </a:defRPr>
      </a:lvl1pPr>
      <a:lvl2pPr marL="457119" algn="l" defTabSz="914238" rtl="0" eaLnBrk="1" latinLnBrk="0" hangingPunct="1">
        <a:defRPr kumimoji="1" sz="1800" kern="1200">
          <a:solidFill>
            <a:schemeClr val="tx1"/>
          </a:solidFill>
          <a:latin typeface="+mn-lt"/>
          <a:ea typeface="+mn-ea"/>
          <a:cs typeface="+mn-cs"/>
        </a:defRPr>
      </a:lvl2pPr>
      <a:lvl3pPr marL="914238" algn="l" defTabSz="914238" rtl="0" eaLnBrk="1" latinLnBrk="0" hangingPunct="1">
        <a:defRPr kumimoji="1" sz="1800" kern="1200">
          <a:solidFill>
            <a:schemeClr val="tx1"/>
          </a:solidFill>
          <a:latin typeface="+mn-lt"/>
          <a:ea typeface="+mn-ea"/>
          <a:cs typeface="+mn-cs"/>
        </a:defRPr>
      </a:lvl3pPr>
      <a:lvl4pPr marL="1371356" algn="l" defTabSz="914238" rtl="0" eaLnBrk="1" latinLnBrk="0" hangingPunct="1">
        <a:defRPr kumimoji="1" sz="1800" kern="1200">
          <a:solidFill>
            <a:schemeClr val="tx1"/>
          </a:solidFill>
          <a:latin typeface="+mn-lt"/>
          <a:ea typeface="+mn-ea"/>
          <a:cs typeface="+mn-cs"/>
        </a:defRPr>
      </a:lvl4pPr>
      <a:lvl5pPr marL="1828475" algn="l" defTabSz="914238" rtl="0" eaLnBrk="1" latinLnBrk="0" hangingPunct="1">
        <a:defRPr kumimoji="1" sz="1800" kern="1200">
          <a:solidFill>
            <a:schemeClr val="tx1"/>
          </a:solidFill>
          <a:latin typeface="+mn-lt"/>
          <a:ea typeface="+mn-ea"/>
          <a:cs typeface="+mn-cs"/>
        </a:defRPr>
      </a:lvl5pPr>
      <a:lvl6pPr marL="2285594" algn="l" defTabSz="914238" rtl="0" eaLnBrk="1" latinLnBrk="0" hangingPunct="1">
        <a:defRPr kumimoji="1" sz="1800" kern="1200">
          <a:solidFill>
            <a:schemeClr val="tx1"/>
          </a:solidFill>
          <a:latin typeface="+mn-lt"/>
          <a:ea typeface="+mn-ea"/>
          <a:cs typeface="+mn-cs"/>
        </a:defRPr>
      </a:lvl6pPr>
      <a:lvl7pPr marL="2742713" algn="l" defTabSz="914238" rtl="0" eaLnBrk="1" latinLnBrk="0" hangingPunct="1">
        <a:defRPr kumimoji="1" sz="1800" kern="1200">
          <a:solidFill>
            <a:schemeClr val="tx1"/>
          </a:solidFill>
          <a:latin typeface="+mn-lt"/>
          <a:ea typeface="+mn-ea"/>
          <a:cs typeface="+mn-cs"/>
        </a:defRPr>
      </a:lvl7pPr>
      <a:lvl8pPr marL="3199832" algn="l" defTabSz="914238" rtl="0" eaLnBrk="1" latinLnBrk="0" hangingPunct="1">
        <a:defRPr kumimoji="1" sz="1800" kern="1200">
          <a:solidFill>
            <a:schemeClr val="tx1"/>
          </a:solidFill>
          <a:latin typeface="+mn-lt"/>
          <a:ea typeface="+mn-ea"/>
          <a:cs typeface="+mn-cs"/>
        </a:defRPr>
      </a:lvl8pPr>
      <a:lvl9pPr marL="3656950" algn="l" defTabSz="914238" rtl="0" eaLnBrk="1" latinLnBrk="0" hangingPunct="1">
        <a:defRPr kumimoji="1"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5" y="274640"/>
            <a:ext cx="8229600" cy="1143000"/>
          </a:xfrm>
          <a:prstGeom prst="rect">
            <a:avLst/>
          </a:prstGeom>
        </p:spPr>
        <p:txBody>
          <a:bodyPr vert="horz" lIns="91424" tIns="45712" rIns="91424" bIns="45712"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5" y="1600206"/>
            <a:ext cx="8229600" cy="4525963"/>
          </a:xfrm>
          <a:prstGeom prst="rect">
            <a:avLst/>
          </a:prstGeom>
        </p:spPr>
        <p:txBody>
          <a:bodyPr vert="horz" lIns="91424" tIns="45712" rIns="91424" bIns="45712"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1" y="6356426"/>
            <a:ext cx="2133600" cy="365125"/>
          </a:xfrm>
          <a:prstGeom prst="rect">
            <a:avLst/>
          </a:prstGeom>
        </p:spPr>
        <p:txBody>
          <a:bodyPr vert="horz" lIns="91424" tIns="45712" rIns="91424" bIns="45712" rtlCol="0" anchor="ctr"/>
          <a:lstStyle>
            <a:lvl1pPr algn="l">
              <a:defRPr sz="1200">
                <a:solidFill>
                  <a:schemeClr val="tx1">
                    <a:tint val="75000"/>
                  </a:schemeClr>
                </a:solidFill>
              </a:defRPr>
            </a:lvl1pPr>
          </a:lstStyle>
          <a:p>
            <a:pPr fontAlgn="base">
              <a:spcBef>
                <a:spcPct val="0"/>
              </a:spcBef>
              <a:spcAft>
                <a:spcPct val="0"/>
              </a:spcAft>
              <a:defRPr/>
            </a:pPr>
            <a:endParaRPr lang="en-US" altLang="ja-JP">
              <a:solidFill>
                <a:prstClr val="black">
                  <a:tint val="75000"/>
                </a:prstClr>
              </a:solidFill>
              <a:latin typeface="Arial" pitchFamily="34" charset="0"/>
            </a:endParaRPr>
          </a:p>
        </p:txBody>
      </p:sp>
      <p:sp>
        <p:nvSpPr>
          <p:cNvPr id="5" name="フッター プレースホルダ 4"/>
          <p:cNvSpPr>
            <a:spLocks noGrp="1"/>
          </p:cNvSpPr>
          <p:nvPr>
            <p:ph type="ftr" sz="quarter" idx="3"/>
          </p:nvPr>
        </p:nvSpPr>
        <p:spPr>
          <a:xfrm>
            <a:off x="3124205" y="6356426"/>
            <a:ext cx="2895600" cy="365125"/>
          </a:xfrm>
          <a:prstGeom prst="rect">
            <a:avLst/>
          </a:prstGeom>
        </p:spPr>
        <p:txBody>
          <a:bodyPr vert="horz" lIns="91424" tIns="45712" rIns="91424" bIns="45712" rtlCol="0" anchor="ctr"/>
          <a:lstStyle>
            <a:lvl1pPr algn="ctr">
              <a:defRPr sz="1200">
                <a:solidFill>
                  <a:schemeClr val="tx1">
                    <a:tint val="75000"/>
                  </a:schemeClr>
                </a:solidFill>
              </a:defRPr>
            </a:lvl1pPr>
          </a:lstStyle>
          <a:p>
            <a:pPr fontAlgn="base">
              <a:spcBef>
                <a:spcPct val="0"/>
              </a:spcBef>
              <a:spcAft>
                <a:spcPct val="0"/>
              </a:spcAft>
              <a:defRPr/>
            </a:pPr>
            <a:endParaRPr lang="en-US" altLang="ja-JP">
              <a:solidFill>
                <a:prstClr val="black">
                  <a:tint val="75000"/>
                </a:prstClr>
              </a:solidFill>
              <a:latin typeface="Arial" pitchFamily="34" charset="0"/>
            </a:endParaRPr>
          </a:p>
        </p:txBody>
      </p:sp>
      <p:sp>
        <p:nvSpPr>
          <p:cNvPr id="6" name="スライド番号プレースホルダ 5"/>
          <p:cNvSpPr>
            <a:spLocks noGrp="1"/>
          </p:cNvSpPr>
          <p:nvPr>
            <p:ph type="sldNum" sz="quarter" idx="4"/>
          </p:nvPr>
        </p:nvSpPr>
        <p:spPr>
          <a:xfrm>
            <a:off x="6553205" y="6356426"/>
            <a:ext cx="2133600" cy="365125"/>
          </a:xfrm>
          <a:prstGeom prst="rect">
            <a:avLst/>
          </a:prstGeom>
        </p:spPr>
        <p:txBody>
          <a:bodyPr vert="horz" lIns="91424" tIns="45712" rIns="91424" bIns="45712" rtlCol="0" anchor="ctr"/>
          <a:lstStyle>
            <a:lvl1pPr algn="r">
              <a:defRPr sz="1200">
                <a:solidFill>
                  <a:schemeClr val="tx1">
                    <a:tint val="75000"/>
                  </a:schemeClr>
                </a:solidFill>
              </a:defRPr>
            </a:lvl1pPr>
          </a:lstStyle>
          <a:p>
            <a:pPr fontAlgn="base">
              <a:spcBef>
                <a:spcPct val="0"/>
              </a:spcBef>
              <a:spcAft>
                <a:spcPct val="0"/>
              </a:spcAft>
              <a:defRPr/>
            </a:pPr>
            <a:fld id="{03E22029-ADDD-4E76-8E24-0870E4B09D5A}" type="slidenum">
              <a:rPr lang="en-US" altLang="ja-JP" smtClean="0">
                <a:solidFill>
                  <a:prstClr val="black">
                    <a:tint val="75000"/>
                  </a:prstClr>
                </a:solidFill>
                <a:latin typeface="Arial" pitchFamily="34" charset="0"/>
              </a:rPr>
              <a:pPr fontAlgn="base">
                <a:spcBef>
                  <a:spcPct val="0"/>
                </a:spcBef>
                <a:spcAft>
                  <a:spcPct val="0"/>
                </a:spcAft>
                <a:defRPr/>
              </a:pPr>
              <a:t>&lt;#&gt;</a:t>
            </a:fld>
            <a:endParaRPr lang="en-US" altLang="ja-JP">
              <a:solidFill>
                <a:prstClr val="black">
                  <a:tint val="75000"/>
                </a:prstClr>
              </a:solidFill>
              <a:latin typeface="Arial" pitchFamily="34" charset="0"/>
            </a:endParaRPr>
          </a:p>
        </p:txBody>
      </p:sp>
    </p:spTree>
    <p:extLst>
      <p:ext uri="{BB962C8B-B14F-4D97-AF65-F5344CB8AC3E}">
        <p14:creationId xmlns:p14="http://schemas.microsoft.com/office/powerpoint/2010/main" xmlns="" val="3130533530"/>
      </p:ext>
    </p:extLst>
  </p:cSld>
  <p:clrMap bg1="lt1" tx1="dk1" bg2="lt2" tx2="dk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 id="2147483998" r:id="rId11"/>
  </p:sldLayoutIdLst>
  <p:hf hdr="0" ftr="0" dt="0"/>
  <p:txStyles>
    <p:titleStyle>
      <a:lvl1pPr algn="ctr" defTabSz="914238" rtl="0" eaLnBrk="1" latinLnBrk="0" hangingPunct="1">
        <a:spcBef>
          <a:spcPct val="0"/>
        </a:spcBef>
        <a:buNone/>
        <a:defRPr kumimoji="1" sz="4400" kern="1200">
          <a:solidFill>
            <a:schemeClr val="tx1"/>
          </a:solidFill>
          <a:latin typeface="+mj-lt"/>
          <a:ea typeface="+mj-ea"/>
          <a:cs typeface="+mj-cs"/>
        </a:defRPr>
      </a:lvl1pPr>
    </p:titleStyle>
    <p:bodyStyle>
      <a:lvl1pPr marL="342839" indent="-342839" algn="l" defTabSz="914238"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818" indent="-285700" algn="l" defTabSz="914238"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796" indent="-228560" algn="l" defTabSz="914238"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9916" indent="-228560" algn="l" defTabSz="914238"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034" indent="-228560" algn="l" defTabSz="914238"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153" indent="-228560" algn="l" defTabSz="914238"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272" indent="-228560" algn="l" defTabSz="914238"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390" indent="-228560" algn="l" defTabSz="914238"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510" indent="-228560" algn="l" defTabSz="914238"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238" rtl="0" eaLnBrk="1" latinLnBrk="0" hangingPunct="1">
        <a:defRPr kumimoji="1" sz="1800" kern="1200">
          <a:solidFill>
            <a:schemeClr val="tx1"/>
          </a:solidFill>
          <a:latin typeface="+mn-lt"/>
          <a:ea typeface="+mn-ea"/>
          <a:cs typeface="+mn-cs"/>
        </a:defRPr>
      </a:lvl1pPr>
      <a:lvl2pPr marL="457119" algn="l" defTabSz="914238" rtl="0" eaLnBrk="1" latinLnBrk="0" hangingPunct="1">
        <a:defRPr kumimoji="1" sz="1800" kern="1200">
          <a:solidFill>
            <a:schemeClr val="tx1"/>
          </a:solidFill>
          <a:latin typeface="+mn-lt"/>
          <a:ea typeface="+mn-ea"/>
          <a:cs typeface="+mn-cs"/>
        </a:defRPr>
      </a:lvl2pPr>
      <a:lvl3pPr marL="914238" algn="l" defTabSz="914238" rtl="0" eaLnBrk="1" latinLnBrk="0" hangingPunct="1">
        <a:defRPr kumimoji="1" sz="1800" kern="1200">
          <a:solidFill>
            <a:schemeClr val="tx1"/>
          </a:solidFill>
          <a:latin typeface="+mn-lt"/>
          <a:ea typeface="+mn-ea"/>
          <a:cs typeface="+mn-cs"/>
        </a:defRPr>
      </a:lvl3pPr>
      <a:lvl4pPr marL="1371356" algn="l" defTabSz="914238" rtl="0" eaLnBrk="1" latinLnBrk="0" hangingPunct="1">
        <a:defRPr kumimoji="1" sz="1800" kern="1200">
          <a:solidFill>
            <a:schemeClr val="tx1"/>
          </a:solidFill>
          <a:latin typeface="+mn-lt"/>
          <a:ea typeface="+mn-ea"/>
          <a:cs typeface="+mn-cs"/>
        </a:defRPr>
      </a:lvl4pPr>
      <a:lvl5pPr marL="1828475" algn="l" defTabSz="914238" rtl="0" eaLnBrk="1" latinLnBrk="0" hangingPunct="1">
        <a:defRPr kumimoji="1" sz="1800" kern="1200">
          <a:solidFill>
            <a:schemeClr val="tx1"/>
          </a:solidFill>
          <a:latin typeface="+mn-lt"/>
          <a:ea typeface="+mn-ea"/>
          <a:cs typeface="+mn-cs"/>
        </a:defRPr>
      </a:lvl5pPr>
      <a:lvl6pPr marL="2285594" algn="l" defTabSz="914238" rtl="0" eaLnBrk="1" latinLnBrk="0" hangingPunct="1">
        <a:defRPr kumimoji="1" sz="1800" kern="1200">
          <a:solidFill>
            <a:schemeClr val="tx1"/>
          </a:solidFill>
          <a:latin typeface="+mn-lt"/>
          <a:ea typeface="+mn-ea"/>
          <a:cs typeface="+mn-cs"/>
        </a:defRPr>
      </a:lvl6pPr>
      <a:lvl7pPr marL="2742713" algn="l" defTabSz="914238" rtl="0" eaLnBrk="1" latinLnBrk="0" hangingPunct="1">
        <a:defRPr kumimoji="1" sz="1800" kern="1200">
          <a:solidFill>
            <a:schemeClr val="tx1"/>
          </a:solidFill>
          <a:latin typeface="+mn-lt"/>
          <a:ea typeface="+mn-ea"/>
          <a:cs typeface="+mn-cs"/>
        </a:defRPr>
      </a:lvl7pPr>
      <a:lvl8pPr marL="3199832" algn="l" defTabSz="914238" rtl="0" eaLnBrk="1" latinLnBrk="0" hangingPunct="1">
        <a:defRPr kumimoji="1" sz="1800" kern="1200">
          <a:solidFill>
            <a:schemeClr val="tx1"/>
          </a:solidFill>
          <a:latin typeface="+mn-lt"/>
          <a:ea typeface="+mn-ea"/>
          <a:cs typeface="+mn-cs"/>
        </a:defRPr>
      </a:lvl8pPr>
      <a:lvl9pPr marL="3656950" algn="l" defTabSz="914238" rtl="0" eaLnBrk="1" latinLnBrk="0" hangingPunct="1">
        <a:defRPr kumimoji="1"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5" y="274640"/>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24" tIns="45712" rIns="91424" bIns="45712"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5" y="1600206"/>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24" tIns="45712" rIns="91424" bIns="45712"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32772" name="Rectangle 4"/>
          <p:cNvSpPr>
            <a:spLocks noGrp="1" noChangeArrowheads="1"/>
          </p:cNvSpPr>
          <p:nvPr>
            <p:ph type="dt" sz="half" idx="2"/>
          </p:nvPr>
        </p:nvSpPr>
        <p:spPr bwMode="auto">
          <a:xfrm>
            <a:off x="457201"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24" tIns="45712" rIns="91424" bIns="45712" numCol="1" anchor="t" anchorCtr="0" compatLnSpc="1">
            <a:prstTxWarp prst="textNoShape">
              <a:avLst/>
            </a:prstTxWarp>
          </a:bodyPr>
          <a:lstStyle>
            <a:lvl1pPr eaLnBrk="1" hangingPunct="1">
              <a:defRPr sz="1400">
                <a:latin typeface="Arial" pitchFamily="34" charset="0"/>
                <a:ea typeface="ＭＳ Ｐゴシック" panose="020B0600070205080204" pitchFamily="50" charset="-128"/>
              </a:defRPr>
            </a:lvl1pPr>
          </a:lstStyle>
          <a:p>
            <a:pPr fontAlgn="base">
              <a:spcBef>
                <a:spcPct val="0"/>
              </a:spcBef>
              <a:spcAft>
                <a:spcPct val="0"/>
              </a:spcAft>
              <a:defRPr/>
            </a:pPr>
            <a:endParaRPr lang="en-US" altLang="ja-JP">
              <a:solidFill>
                <a:srgbClr val="000000"/>
              </a:solidFill>
            </a:endParaRPr>
          </a:p>
        </p:txBody>
      </p:sp>
      <p:sp>
        <p:nvSpPr>
          <p:cNvPr id="32773" name="Rectangle 5"/>
          <p:cNvSpPr>
            <a:spLocks noGrp="1" noChangeArrowheads="1"/>
          </p:cNvSpPr>
          <p:nvPr>
            <p:ph type="ftr" sz="quarter" idx="3"/>
          </p:nvPr>
        </p:nvSpPr>
        <p:spPr bwMode="auto">
          <a:xfrm>
            <a:off x="3124205"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24" tIns="45712" rIns="91424" bIns="45712" numCol="1" anchor="t" anchorCtr="0" compatLnSpc="1">
            <a:prstTxWarp prst="textNoShape">
              <a:avLst/>
            </a:prstTxWarp>
          </a:bodyPr>
          <a:lstStyle>
            <a:lvl1pPr algn="ctr" eaLnBrk="1" hangingPunct="1">
              <a:defRPr sz="1400">
                <a:latin typeface="Arial" pitchFamily="34" charset="0"/>
                <a:ea typeface="ＭＳ Ｐゴシック" panose="020B0600070205080204" pitchFamily="50" charset="-128"/>
              </a:defRPr>
            </a:lvl1pPr>
          </a:lstStyle>
          <a:p>
            <a:pPr fontAlgn="base">
              <a:spcBef>
                <a:spcPct val="0"/>
              </a:spcBef>
              <a:spcAft>
                <a:spcPct val="0"/>
              </a:spcAft>
              <a:defRPr/>
            </a:pPr>
            <a:endParaRPr lang="en-US" altLang="ja-JP">
              <a:solidFill>
                <a:srgbClr val="000000"/>
              </a:solidFill>
            </a:endParaRPr>
          </a:p>
        </p:txBody>
      </p:sp>
      <p:sp>
        <p:nvSpPr>
          <p:cNvPr id="32774" name="Rectangle 6"/>
          <p:cNvSpPr>
            <a:spLocks noGrp="1" noChangeArrowheads="1"/>
          </p:cNvSpPr>
          <p:nvPr>
            <p:ph type="sldNum" sz="quarter" idx="4"/>
          </p:nvPr>
        </p:nvSpPr>
        <p:spPr bwMode="auto">
          <a:xfrm>
            <a:off x="6553205"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24" tIns="45712" rIns="91424" bIns="45712" numCol="1" anchor="t" anchorCtr="0" compatLnSpc="1">
            <a:prstTxWarp prst="textNoShape">
              <a:avLst/>
            </a:prstTxWarp>
          </a:bodyPr>
          <a:lstStyle>
            <a:lvl1pPr algn="r" eaLnBrk="1" hangingPunct="1">
              <a:defRPr sz="1400"/>
            </a:lvl1pPr>
          </a:lstStyle>
          <a:p>
            <a:pPr fontAlgn="base">
              <a:spcBef>
                <a:spcPct val="0"/>
              </a:spcBef>
              <a:spcAft>
                <a:spcPct val="0"/>
              </a:spcAft>
            </a:pPr>
            <a:fld id="{BB6DF24C-48DD-4C84-B10C-8D44BA0A2C07}" type="slidenum">
              <a:rPr lang="en-US" altLang="ja-JP" smtClean="0">
                <a:solidFill>
                  <a:srgbClr val="000000"/>
                </a:solidFill>
              </a:rPr>
              <a:pPr fontAlgn="base">
                <a:spcBef>
                  <a:spcPct val="0"/>
                </a:spcBef>
                <a:spcAft>
                  <a:spcPct val="0"/>
                </a:spcAft>
              </a:pPr>
              <a:t>&lt;#&gt;</a:t>
            </a:fld>
            <a:endParaRPr lang="en-US" altLang="ja-JP" smtClean="0">
              <a:solidFill>
                <a:srgbClr val="000000"/>
              </a:solidFill>
            </a:endParaRPr>
          </a:p>
        </p:txBody>
      </p:sp>
    </p:spTree>
    <p:extLst>
      <p:ext uri="{BB962C8B-B14F-4D97-AF65-F5344CB8AC3E}">
        <p14:creationId xmlns:p14="http://schemas.microsoft.com/office/powerpoint/2010/main" xmlns="" val="2881858947"/>
      </p:ext>
    </p:extLst>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119"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238"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356"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475"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839" indent="-342839" algn="l" rtl="0" eaLnBrk="0" fontAlgn="base" hangingPunct="0">
        <a:spcBef>
          <a:spcPct val="20000"/>
        </a:spcBef>
        <a:spcAft>
          <a:spcPct val="0"/>
        </a:spcAft>
        <a:buChar char="•"/>
        <a:defRPr kumimoji="1" sz="3200">
          <a:solidFill>
            <a:schemeClr val="tx1"/>
          </a:solidFill>
          <a:latin typeface="+mn-lt"/>
          <a:ea typeface="+mn-ea"/>
          <a:cs typeface="+mn-cs"/>
        </a:defRPr>
      </a:lvl1pPr>
      <a:lvl2pPr marL="742818" indent="-285700" algn="l" rtl="0" eaLnBrk="0" fontAlgn="base" hangingPunct="0">
        <a:spcBef>
          <a:spcPct val="20000"/>
        </a:spcBef>
        <a:spcAft>
          <a:spcPct val="0"/>
        </a:spcAft>
        <a:buChar char="–"/>
        <a:defRPr kumimoji="1" sz="2800">
          <a:solidFill>
            <a:schemeClr val="tx1"/>
          </a:solidFill>
          <a:latin typeface="+mn-lt"/>
          <a:ea typeface="+mn-ea"/>
        </a:defRPr>
      </a:lvl2pPr>
      <a:lvl3pPr marL="1142796" indent="-228560" algn="l" rtl="0" eaLnBrk="0" fontAlgn="base" hangingPunct="0">
        <a:spcBef>
          <a:spcPct val="20000"/>
        </a:spcBef>
        <a:spcAft>
          <a:spcPct val="0"/>
        </a:spcAft>
        <a:buChar char="•"/>
        <a:defRPr kumimoji="1" sz="2400">
          <a:solidFill>
            <a:schemeClr val="tx1"/>
          </a:solidFill>
          <a:latin typeface="+mn-lt"/>
          <a:ea typeface="+mn-ea"/>
        </a:defRPr>
      </a:lvl3pPr>
      <a:lvl4pPr marL="1599916" indent="-228560" algn="l" rtl="0" eaLnBrk="0" fontAlgn="base" hangingPunct="0">
        <a:spcBef>
          <a:spcPct val="20000"/>
        </a:spcBef>
        <a:spcAft>
          <a:spcPct val="0"/>
        </a:spcAft>
        <a:buChar char="–"/>
        <a:defRPr kumimoji="1" sz="2000">
          <a:solidFill>
            <a:schemeClr val="tx1"/>
          </a:solidFill>
          <a:latin typeface="+mn-lt"/>
          <a:ea typeface="+mn-ea"/>
        </a:defRPr>
      </a:lvl4pPr>
      <a:lvl5pPr marL="2057034" indent="-228560" algn="l" rtl="0" eaLnBrk="0" fontAlgn="base" hangingPunct="0">
        <a:spcBef>
          <a:spcPct val="20000"/>
        </a:spcBef>
        <a:spcAft>
          <a:spcPct val="0"/>
        </a:spcAft>
        <a:buChar char="»"/>
        <a:defRPr kumimoji="1" sz="2000">
          <a:solidFill>
            <a:schemeClr val="tx1"/>
          </a:solidFill>
          <a:latin typeface="+mn-lt"/>
          <a:ea typeface="+mn-ea"/>
        </a:defRPr>
      </a:lvl5pPr>
      <a:lvl6pPr marL="2514153" indent="-228560" algn="l" rtl="0" fontAlgn="base">
        <a:spcBef>
          <a:spcPct val="20000"/>
        </a:spcBef>
        <a:spcAft>
          <a:spcPct val="0"/>
        </a:spcAft>
        <a:buChar char="»"/>
        <a:defRPr kumimoji="1" sz="2000">
          <a:solidFill>
            <a:schemeClr val="tx1"/>
          </a:solidFill>
          <a:latin typeface="+mn-lt"/>
          <a:ea typeface="+mn-ea"/>
        </a:defRPr>
      </a:lvl6pPr>
      <a:lvl7pPr marL="2971272" indent="-228560" algn="l" rtl="0" fontAlgn="base">
        <a:spcBef>
          <a:spcPct val="20000"/>
        </a:spcBef>
        <a:spcAft>
          <a:spcPct val="0"/>
        </a:spcAft>
        <a:buChar char="»"/>
        <a:defRPr kumimoji="1" sz="2000">
          <a:solidFill>
            <a:schemeClr val="tx1"/>
          </a:solidFill>
          <a:latin typeface="+mn-lt"/>
          <a:ea typeface="+mn-ea"/>
        </a:defRPr>
      </a:lvl7pPr>
      <a:lvl8pPr marL="3428390" indent="-228560" algn="l" rtl="0" fontAlgn="base">
        <a:spcBef>
          <a:spcPct val="20000"/>
        </a:spcBef>
        <a:spcAft>
          <a:spcPct val="0"/>
        </a:spcAft>
        <a:buChar char="»"/>
        <a:defRPr kumimoji="1" sz="2000">
          <a:solidFill>
            <a:schemeClr val="tx1"/>
          </a:solidFill>
          <a:latin typeface="+mn-lt"/>
          <a:ea typeface="+mn-ea"/>
        </a:defRPr>
      </a:lvl8pPr>
      <a:lvl9pPr marL="3885510" indent="-22856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238" rtl="0" eaLnBrk="1" latinLnBrk="0" hangingPunct="1">
        <a:defRPr kumimoji="1" sz="1800" kern="1200">
          <a:solidFill>
            <a:schemeClr val="tx1"/>
          </a:solidFill>
          <a:latin typeface="+mn-lt"/>
          <a:ea typeface="+mn-ea"/>
          <a:cs typeface="+mn-cs"/>
        </a:defRPr>
      </a:lvl1pPr>
      <a:lvl2pPr marL="457119" algn="l" defTabSz="914238" rtl="0" eaLnBrk="1" latinLnBrk="0" hangingPunct="1">
        <a:defRPr kumimoji="1" sz="1800" kern="1200">
          <a:solidFill>
            <a:schemeClr val="tx1"/>
          </a:solidFill>
          <a:latin typeface="+mn-lt"/>
          <a:ea typeface="+mn-ea"/>
          <a:cs typeface="+mn-cs"/>
        </a:defRPr>
      </a:lvl2pPr>
      <a:lvl3pPr marL="914238" algn="l" defTabSz="914238" rtl="0" eaLnBrk="1" latinLnBrk="0" hangingPunct="1">
        <a:defRPr kumimoji="1" sz="1800" kern="1200">
          <a:solidFill>
            <a:schemeClr val="tx1"/>
          </a:solidFill>
          <a:latin typeface="+mn-lt"/>
          <a:ea typeface="+mn-ea"/>
          <a:cs typeface="+mn-cs"/>
        </a:defRPr>
      </a:lvl3pPr>
      <a:lvl4pPr marL="1371356" algn="l" defTabSz="914238" rtl="0" eaLnBrk="1" latinLnBrk="0" hangingPunct="1">
        <a:defRPr kumimoji="1" sz="1800" kern="1200">
          <a:solidFill>
            <a:schemeClr val="tx1"/>
          </a:solidFill>
          <a:latin typeface="+mn-lt"/>
          <a:ea typeface="+mn-ea"/>
          <a:cs typeface="+mn-cs"/>
        </a:defRPr>
      </a:lvl4pPr>
      <a:lvl5pPr marL="1828475" algn="l" defTabSz="914238" rtl="0" eaLnBrk="1" latinLnBrk="0" hangingPunct="1">
        <a:defRPr kumimoji="1" sz="1800" kern="1200">
          <a:solidFill>
            <a:schemeClr val="tx1"/>
          </a:solidFill>
          <a:latin typeface="+mn-lt"/>
          <a:ea typeface="+mn-ea"/>
          <a:cs typeface="+mn-cs"/>
        </a:defRPr>
      </a:lvl5pPr>
      <a:lvl6pPr marL="2285594" algn="l" defTabSz="914238" rtl="0" eaLnBrk="1" latinLnBrk="0" hangingPunct="1">
        <a:defRPr kumimoji="1" sz="1800" kern="1200">
          <a:solidFill>
            <a:schemeClr val="tx1"/>
          </a:solidFill>
          <a:latin typeface="+mn-lt"/>
          <a:ea typeface="+mn-ea"/>
          <a:cs typeface="+mn-cs"/>
        </a:defRPr>
      </a:lvl6pPr>
      <a:lvl7pPr marL="2742713" algn="l" defTabSz="914238" rtl="0" eaLnBrk="1" latinLnBrk="0" hangingPunct="1">
        <a:defRPr kumimoji="1" sz="1800" kern="1200">
          <a:solidFill>
            <a:schemeClr val="tx1"/>
          </a:solidFill>
          <a:latin typeface="+mn-lt"/>
          <a:ea typeface="+mn-ea"/>
          <a:cs typeface="+mn-cs"/>
        </a:defRPr>
      </a:lvl7pPr>
      <a:lvl8pPr marL="3199832" algn="l" defTabSz="914238" rtl="0" eaLnBrk="1" latinLnBrk="0" hangingPunct="1">
        <a:defRPr kumimoji="1" sz="1800" kern="1200">
          <a:solidFill>
            <a:schemeClr val="tx1"/>
          </a:solidFill>
          <a:latin typeface="+mn-lt"/>
          <a:ea typeface="+mn-ea"/>
          <a:cs typeface="+mn-cs"/>
        </a:defRPr>
      </a:lvl8pPr>
      <a:lvl9pPr marL="3656950" algn="l" defTabSz="914238"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3075" name="テキスト プレースホルダー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457200" y="6356364"/>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ea typeface="ＭＳ Ｐゴシック"/>
              </a:defRPr>
            </a:lvl1pPr>
          </a:lstStyle>
          <a:p>
            <a:pPr>
              <a:defRPr/>
            </a:pPr>
            <a:fld id="{719EB026-FB8E-4DA2-9B67-23A54F9BEEA1}" type="datetime1">
              <a:rPr lang="ja-JP" altLang="en-US" smtClean="0"/>
              <a:pPr>
                <a:defRPr/>
              </a:pPr>
              <a:t>2017/4/13</a:t>
            </a:fld>
            <a:endParaRPr lang="ja-JP" altLang="en-US"/>
          </a:p>
        </p:txBody>
      </p:sp>
      <p:sp>
        <p:nvSpPr>
          <p:cNvPr id="5" name="フッター プレースホルダー 4"/>
          <p:cNvSpPr>
            <a:spLocks noGrp="1"/>
          </p:cNvSpPr>
          <p:nvPr>
            <p:ph type="ftr" sz="quarter" idx="3"/>
          </p:nvPr>
        </p:nvSpPr>
        <p:spPr>
          <a:xfrm>
            <a:off x="3124200" y="6356364"/>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ＭＳ Ｐゴシック"/>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64"/>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ea typeface="ＭＳ Ｐゴシック"/>
              </a:defRPr>
            </a:lvl1pPr>
          </a:lstStyle>
          <a:p>
            <a:pPr>
              <a:defRPr/>
            </a:pPr>
            <a:fld id="{54A472DD-6103-4462-B65F-CC0C9BE8595C}" type="slidenum">
              <a:rPr lang="ja-JP" altLang="en-US"/>
              <a:pPr>
                <a:defRPr/>
              </a:pPr>
              <a:t>&lt;#&gt;</a:t>
            </a:fld>
            <a:endParaRPr lang="ja-JP" altLang="en-US"/>
          </a:p>
        </p:txBody>
      </p:sp>
    </p:spTree>
    <p:extLst>
      <p:ext uri="{BB962C8B-B14F-4D97-AF65-F5344CB8AC3E}">
        <p14:creationId xmlns:p14="http://schemas.microsoft.com/office/powerpoint/2010/main" xmlns="" val="387718207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5" y="274640"/>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24" tIns="45712" rIns="91424" bIns="45712"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5" y="1600206"/>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24" tIns="45712" rIns="91424" bIns="45712"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32772" name="Rectangle 4"/>
          <p:cNvSpPr>
            <a:spLocks noGrp="1" noChangeArrowheads="1"/>
          </p:cNvSpPr>
          <p:nvPr>
            <p:ph type="dt" sz="half" idx="2"/>
          </p:nvPr>
        </p:nvSpPr>
        <p:spPr bwMode="auto">
          <a:xfrm>
            <a:off x="457201"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24" tIns="45712" rIns="91424" bIns="45712" numCol="1" anchor="t" anchorCtr="0" compatLnSpc="1">
            <a:prstTxWarp prst="textNoShape">
              <a:avLst/>
            </a:prstTxWarp>
          </a:bodyPr>
          <a:lstStyle>
            <a:lvl1pPr eaLnBrk="1" hangingPunct="1">
              <a:defRPr sz="1400">
                <a:latin typeface="Arial" pitchFamily="34" charset="0"/>
                <a:ea typeface="ＭＳ Ｐゴシック" panose="020B0600070205080204" pitchFamily="50" charset="-128"/>
              </a:defRPr>
            </a:lvl1pPr>
          </a:lstStyle>
          <a:p>
            <a:pPr fontAlgn="base">
              <a:spcBef>
                <a:spcPct val="0"/>
              </a:spcBef>
              <a:spcAft>
                <a:spcPct val="0"/>
              </a:spcAft>
              <a:defRPr/>
            </a:pPr>
            <a:endParaRPr lang="en-US" altLang="ja-JP">
              <a:solidFill>
                <a:srgbClr val="000000"/>
              </a:solidFill>
            </a:endParaRPr>
          </a:p>
        </p:txBody>
      </p:sp>
      <p:sp>
        <p:nvSpPr>
          <p:cNvPr id="32773" name="Rectangle 5"/>
          <p:cNvSpPr>
            <a:spLocks noGrp="1" noChangeArrowheads="1"/>
          </p:cNvSpPr>
          <p:nvPr>
            <p:ph type="ftr" sz="quarter" idx="3"/>
          </p:nvPr>
        </p:nvSpPr>
        <p:spPr bwMode="auto">
          <a:xfrm>
            <a:off x="3124205"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24" tIns="45712" rIns="91424" bIns="45712" numCol="1" anchor="t" anchorCtr="0" compatLnSpc="1">
            <a:prstTxWarp prst="textNoShape">
              <a:avLst/>
            </a:prstTxWarp>
          </a:bodyPr>
          <a:lstStyle>
            <a:lvl1pPr algn="ctr" eaLnBrk="1" hangingPunct="1">
              <a:defRPr sz="1400">
                <a:latin typeface="Arial" pitchFamily="34" charset="0"/>
                <a:ea typeface="ＭＳ Ｐゴシック" panose="020B0600070205080204" pitchFamily="50" charset="-128"/>
              </a:defRPr>
            </a:lvl1pPr>
          </a:lstStyle>
          <a:p>
            <a:pPr fontAlgn="base">
              <a:spcBef>
                <a:spcPct val="0"/>
              </a:spcBef>
              <a:spcAft>
                <a:spcPct val="0"/>
              </a:spcAft>
              <a:defRPr/>
            </a:pPr>
            <a:endParaRPr lang="en-US" altLang="ja-JP">
              <a:solidFill>
                <a:srgbClr val="000000"/>
              </a:solidFill>
            </a:endParaRPr>
          </a:p>
        </p:txBody>
      </p:sp>
      <p:sp>
        <p:nvSpPr>
          <p:cNvPr id="32774" name="Rectangle 6"/>
          <p:cNvSpPr>
            <a:spLocks noGrp="1" noChangeArrowheads="1"/>
          </p:cNvSpPr>
          <p:nvPr>
            <p:ph type="sldNum" sz="quarter" idx="4"/>
          </p:nvPr>
        </p:nvSpPr>
        <p:spPr bwMode="auto">
          <a:xfrm>
            <a:off x="6553205"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24" tIns="45712" rIns="91424" bIns="45712" numCol="1" anchor="t" anchorCtr="0" compatLnSpc="1">
            <a:prstTxWarp prst="textNoShape">
              <a:avLst/>
            </a:prstTxWarp>
          </a:bodyPr>
          <a:lstStyle>
            <a:lvl1pPr algn="r" eaLnBrk="1" hangingPunct="1">
              <a:defRPr sz="1400"/>
            </a:lvl1pPr>
          </a:lstStyle>
          <a:p>
            <a:pPr fontAlgn="base">
              <a:spcBef>
                <a:spcPct val="0"/>
              </a:spcBef>
              <a:spcAft>
                <a:spcPct val="0"/>
              </a:spcAft>
            </a:pPr>
            <a:fld id="{BB6DF24C-48DD-4C84-B10C-8D44BA0A2C07}" type="slidenum">
              <a:rPr lang="en-US" altLang="ja-JP" smtClean="0">
                <a:solidFill>
                  <a:srgbClr val="000000"/>
                </a:solidFill>
              </a:rPr>
              <a:pPr fontAlgn="base">
                <a:spcBef>
                  <a:spcPct val="0"/>
                </a:spcBef>
                <a:spcAft>
                  <a:spcPct val="0"/>
                </a:spcAft>
              </a:pPr>
              <a:t>&lt;#&gt;</a:t>
            </a:fld>
            <a:endParaRPr lang="en-US" altLang="ja-JP" smtClean="0">
              <a:solidFill>
                <a:srgbClr val="000000"/>
              </a:solidFill>
            </a:endParaRPr>
          </a:p>
        </p:txBody>
      </p:sp>
    </p:spTree>
    <p:extLst>
      <p:ext uri="{BB962C8B-B14F-4D97-AF65-F5344CB8AC3E}">
        <p14:creationId xmlns:p14="http://schemas.microsoft.com/office/powerpoint/2010/main" xmlns="" val="1571147310"/>
      </p:ext>
    </p:extLst>
  </p:cSld>
  <p:clrMap bg1="lt1" tx1="dk1" bg2="lt2" tx2="dk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16" r:id="rId5"/>
    <p:sldLayoutId id="2147484017" r:id="rId6"/>
    <p:sldLayoutId id="2147484018" r:id="rId7"/>
    <p:sldLayoutId id="2147484019" r:id="rId8"/>
    <p:sldLayoutId id="2147484020" r:id="rId9"/>
    <p:sldLayoutId id="2147484021" r:id="rId10"/>
    <p:sldLayoutId id="2147484022" r:id="rId11"/>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119"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238"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356"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475"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839" indent="-342839" algn="l" rtl="0" eaLnBrk="0" fontAlgn="base" hangingPunct="0">
        <a:spcBef>
          <a:spcPct val="20000"/>
        </a:spcBef>
        <a:spcAft>
          <a:spcPct val="0"/>
        </a:spcAft>
        <a:buChar char="•"/>
        <a:defRPr kumimoji="1" sz="3200">
          <a:solidFill>
            <a:schemeClr val="tx1"/>
          </a:solidFill>
          <a:latin typeface="+mn-lt"/>
          <a:ea typeface="+mn-ea"/>
          <a:cs typeface="+mn-cs"/>
        </a:defRPr>
      </a:lvl1pPr>
      <a:lvl2pPr marL="742818" indent="-285700" algn="l" rtl="0" eaLnBrk="0" fontAlgn="base" hangingPunct="0">
        <a:spcBef>
          <a:spcPct val="20000"/>
        </a:spcBef>
        <a:spcAft>
          <a:spcPct val="0"/>
        </a:spcAft>
        <a:buChar char="–"/>
        <a:defRPr kumimoji="1" sz="2800">
          <a:solidFill>
            <a:schemeClr val="tx1"/>
          </a:solidFill>
          <a:latin typeface="+mn-lt"/>
          <a:ea typeface="+mn-ea"/>
        </a:defRPr>
      </a:lvl2pPr>
      <a:lvl3pPr marL="1142796" indent="-228560" algn="l" rtl="0" eaLnBrk="0" fontAlgn="base" hangingPunct="0">
        <a:spcBef>
          <a:spcPct val="20000"/>
        </a:spcBef>
        <a:spcAft>
          <a:spcPct val="0"/>
        </a:spcAft>
        <a:buChar char="•"/>
        <a:defRPr kumimoji="1" sz="2400">
          <a:solidFill>
            <a:schemeClr val="tx1"/>
          </a:solidFill>
          <a:latin typeface="+mn-lt"/>
          <a:ea typeface="+mn-ea"/>
        </a:defRPr>
      </a:lvl3pPr>
      <a:lvl4pPr marL="1599916" indent="-228560" algn="l" rtl="0" eaLnBrk="0" fontAlgn="base" hangingPunct="0">
        <a:spcBef>
          <a:spcPct val="20000"/>
        </a:spcBef>
        <a:spcAft>
          <a:spcPct val="0"/>
        </a:spcAft>
        <a:buChar char="–"/>
        <a:defRPr kumimoji="1" sz="2000">
          <a:solidFill>
            <a:schemeClr val="tx1"/>
          </a:solidFill>
          <a:latin typeface="+mn-lt"/>
          <a:ea typeface="+mn-ea"/>
        </a:defRPr>
      </a:lvl4pPr>
      <a:lvl5pPr marL="2057034" indent="-228560" algn="l" rtl="0" eaLnBrk="0" fontAlgn="base" hangingPunct="0">
        <a:spcBef>
          <a:spcPct val="20000"/>
        </a:spcBef>
        <a:spcAft>
          <a:spcPct val="0"/>
        </a:spcAft>
        <a:buChar char="»"/>
        <a:defRPr kumimoji="1" sz="2000">
          <a:solidFill>
            <a:schemeClr val="tx1"/>
          </a:solidFill>
          <a:latin typeface="+mn-lt"/>
          <a:ea typeface="+mn-ea"/>
        </a:defRPr>
      </a:lvl5pPr>
      <a:lvl6pPr marL="2514153" indent="-228560" algn="l" rtl="0" fontAlgn="base">
        <a:spcBef>
          <a:spcPct val="20000"/>
        </a:spcBef>
        <a:spcAft>
          <a:spcPct val="0"/>
        </a:spcAft>
        <a:buChar char="»"/>
        <a:defRPr kumimoji="1" sz="2000">
          <a:solidFill>
            <a:schemeClr val="tx1"/>
          </a:solidFill>
          <a:latin typeface="+mn-lt"/>
          <a:ea typeface="+mn-ea"/>
        </a:defRPr>
      </a:lvl6pPr>
      <a:lvl7pPr marL="2971272" indent="-228560" algn="l" rtl="0" fontAlgn="base">
        <a:spcBef>
          <a:spcPct val="20000"/>
        </a:spcBef>
        <a:spcAft>
          <a:spcPct val="0"/>
        </a:spcAft>
        <a:buChar char="»"/>
        <a:defRPr kumimoji="1" sz="2000">
          <a:solidFill>
            <a:schemeClr val="tx1"/>
          </a:solidFill>
          <a:latin typeface="+mn-lt"/>
          <a:ea typeface="+mn-ea"/>
        </a:defRPr>
      </a:lvl7pPr>
      <a:lvl8pPr marL="3428390" indent="-228560" algn="l" rtl="0" fontAlgn="base">
        <a:spcBef>
          <a:spcPct val="20000"/>
        </a:spcBef>
        <a:spcAft>
          <a:spcPct val="0"/>
        </a:spcAft>
        <a:buChar char="»"/>
        <a:defRPr kumimoji="1" sz="2000">
          <a:solidFill>
            <a:schemeClr val="tx1"/>
          </a:solidFill>
          <a:latin typeface="+mn-lt"/>
          <a:ea typeface="+mn-ea"/>
        </a:defRPr>
      </a:lvl8pPr>
      <a:lvl9pPr marL="3885510" indent="-22856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238" rtl="0" eaLnBrk="1" latinLnBrk="0" hangingPunct="1">
        <a:defRPr kumimoji="1" sz="1800" kern="1200">
          <a:solidFill>
            <a:schemeClr val="tx1"/>
          </a:solidFill>
          <a:latin typeface="+mn-lt"/>
          <a:ea typeface="+mn-ea"/>
          <a:cs typeface="+mn-cs"/>
        </a:defRPr>
      </a:lvl1pPr>
      <a:lvl2pPr marL="457119" algn="l" defTabSz="914238" rtl="0" eaLnBrk="1" latinLnBrk="0" hangingPunct="1">
        <a:defRPr kumimoji="1" sz="1800" kern="1200">
          <a:solidFill>
            <a:schemeClr val="tx1"/>
          </a:solidFill>
          <a:latin typeface="+mn-lt"/>
          <a:ea typeface="+mn-ea"/>
          <a:cs typeface="+mn-cs"/>
        </a:defRPr>
      </a:lvl2pPr>
      <a:lvl3pPr marL="914238" algn="l" defTabSz="914238" rtl="0" eaLnBrk="1" latinLnBrk="0" hangingPunct="1">
        <a:defRPr kumimoji="1" sz="1800" kern="1200">
          <a:solidFill>
            <a:schemeClr val="tx1"/>
          </a:solidFill>
          <a:latin typeface="+mn-lt"/>
          <a:ea typeface="+mn-ea"/>
          <a:cs typeface="+mn-cs"/>
        </a:defRPr>
      </a:lvl3pPr>
      <a:lvl4pPr marL="1371356" algn="l" defTabSz="914238" rtl="0" eaLnBrk="1" latinLnBrk="0" hangingPunct="1">
        <a:defRPr kumimoji="1" sz="1800" kern="1200">
          <a:solidFill>
            <a:schemeClr val="tx1"/>
          </a:solidFill>
          <a:latin typeface="+mn-lt"/>
          <a:ea typeface="+mn-ea"/>
          <a:cs typeface="+mn-cs"/>
        </a:defRPr>
      </a:lvl4pPr>
      <a:lvl5pPr marL="1828475" algn="l" defTabSz="914238" rtl="0" eaLnBrk="1" latinLnBrk="0" hangingPunct="1">
        <a:defRPr kumimoji="1" sz="1800" kern="1200">
          <a:solidFill>
            <a:schemeClr val="tx1"/>
          </a:solidFill>
          <a:latin typeface="+mn-lt"/>
          <a:ea typeface="+mn-ea"/>
          <a:cs typeface="+mn-cs"/>
        </a:defRPr>
      </a:lvl5pPr>
      <a:lvl6pPr marL="2285594" algn="l" defTabSz="914238" rtl="0" eaLnBrk="1" latinLnBrk="0" hangingPunct="1">
        <a:defRPr kumimoji="1" sz="1800" kern="1200">
          <a:solidFill>
            <a:schemeClr val="tx1"/>
          </a:solidFill>
          <a:latin typeface="+mn-lt"/>
          <a:ea typeface="+mn-ea"/>
          <a:cs typeface="+mn-cs"/>
        </a:defRPr>
      </a:lvl6pPr>
      <a:lvl7pPr marL="2742713" algn="l" defTabSz="914238" rtl="0" eaLnBrk="1" latinLnBrk="0" hangingPunct="1">
        <a:defRPr kumimoji="1" sz="1800" kern="1200">
          <a:solidFill>
            <a:schemeClr val="tx1"/>
          </a:solidFill>
          <a:latin typeface="+mn-lt"/>
          <a:ea typeface="+mn-ea"/>
          <a:cs typeface="+mn-cs"/>
        </a:defRPr>
      </a:lvl7pPr>
      <a:lvl8pPr marL="3199832" algn="l" defTabSz="914238" rtl="0" eaLnBrk="1" latinLnBrk="0" hangingPunct="1">
        <a:defRPr kumimoji="1" sz="1800" kern="1200">
          <a:solidFill>
            <a:schemeClr val="tx1"/>
          </a:solidFill>
          <a:latin typeface="+mn-lt"/>
          <a:ea typeface="+mn-ea"/>
          <a:cs typeface="+mn-cs"/>
        </a:defRPr>
      </a:lvl8pPr>
      <a:lvl9pPr marL="3656950" algn="l" defTabSz="914238"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2051" name="Rectangle 3"/>
          <p:cNvSpPr>
            <a:spLocks noGrp="1" noChangeArrowheads="1"/>
          </p:cNvSpPr>
          <p:nvPr>
            <p:ph type="body" idx="1"/>
          </p:nvPr>
        </p:nvSpPr>
        <p:spPr bwMode="auto">
          <a:xfrm>
            <a:off x="457200" y="1600204"/>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56627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defRPr sz="1400">
                <a:latin typeface="+mn-lt"/>
              </a:defRPr>
            </a:lvl1pPr>
          </a:lstStyle>
          <a:p>
            <a:pPr fontAlgn="base">
              <a:spcAft>
                <a:spcPct val="0"/>
              </a:spcAft>
              <a:defRPr/>
            </a:pPr>
            <a:fld id="{D1BCF918-46F5-4902-AA97-545C000D7672}" type="datetime1">
              <a:rPr lang="ja-JP" altLang="en-US" smtClean="0">
                <a:solidFill>
                  <a:srgbClr val="000000"/>
                </a:solidFill>
              </a:rPr>
              <a:pPr fontAlgn="base">
                <a:spcAft>
                  <a:spcPct val="0"/>
                </a:spcAft>
                <a:defRPr/>
              </a:pPr>
              <a:t>2017/4/13</a:t>
            </a:fld>
            <a:endParaRPr lang="en-US" altLang="ja-JP">
              <a:solidFill>
                <a:srgbClr val="000000"/>
              </a:solidFill>
            </a:endParaRPr>
          </a:p>
        </p:txBody>
      </p:sp>
      <p:sp>
        <p:nvSpPr>
          <p:cNvPr id="56627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atin typeface="+mn-lt"/>
              </a:defRPr>
            </a:lvl1pPr>
          </a:lstStyle>
          <a:p>
            <a:pPr algn="ctr" fontAlgn="base">
              <a:spcAft>
                <a:spcPct val="0"/>
              </a:spcAft>
              <a:defRPr/>
            </a:pPr>
            <a:endParaRPr lang="en-US" altLang="ja-JP">
              <a:solidFill>
                <a:srgbClr val="000000"/>
              </a:solidFill>
            </a:endParaRPr>
          </a:p>
        </p:txBody>
      </p:sp>
      <p:sp>
        <p:nvSpPr>
          <p:cNvPr id="56627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atin typeface="+mn-lt"/>
              </a:defRPr>
            </a:lvl1pPr>
          </a:lstStyle>
          <a:p>
            <a:pPr fontAlgn="base">
              <a:spcAft>
                <a:spcPct val="0"/>
              </a:spcAft>
              <a:defRPr/>
            </a:pPr>
            <a:fld id="{FB1B6BD1-C455-4E61-8DB4-4B1979EFB8D1}" type="slidenum">
              <a:rPr lang="en-US" altLang="ja-JP">
                <a:solidFill>
                  <a:srgbClr val="000000"/>
                </a:solidFill>
              </a:rPr>
              <a:pPr fontAlgn="base">
                <a:spcAft>
                  <a:spcPct val="0"/>
                </a:spcAft>
                <a:defRPr/>
              </a:pPr>
              <a:t>&lt;#&gt;</a:t>
            </a:fld>
            <a:endParaRPr lang="en-US" altLang="ja-JP">
              <a:solidFill>
                <a:srgbClr val="000000"/>
              </a:solidFill>
            </a:endParaRPr>
          </a:p>
        </p:txBody>
      </p:sp>
    </p:spTree>
    <p:extLst>
      <p:ext uri="{BB962C8B-B14F-4D97-AF65-F5344CB8AC3E}">
        <p14:creationId xmlns:p14="http://schemas.microsoft.com/office/powerpoint/2010/main" xmlns="" val="2779420853"/>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2051" name="Rectangle 3"/>
          <p:cNvSpPr>
            <a:spLocks noGrp="1" noChangeArrowheads="1"/>
          </p:cNvSpPr>
          <p:nvPr>
            <p:ph type="body" idx="1"/>
          </p:nvPr>
        </p:nvSpPr>
        <p:spPr bwMode="auto">
          <a:xfrm>
            <a:off x="457200" y="1600204"/>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56627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defRPr sz="1400">
                <a:latin typeface="+mn-lt"/>
              </a:defRPr>
            </a:lvl1pPr>
          </a:lstStyle>
          <a:p>
            <a:pPr fontAlgn="base">
              <a:spcAft>
                <a:spcPct val="0"/>
              </a:spcAft>
              <a:defRPr/>
            </a:pPr>
            <a:fld id="{E28D4041-8054-4C7B-B4C5-7F90BCC099AA}" type="datetime1">
              <a:rPr lang="ja-JP" altLang="en-US" smtClean="0">
                <a:solidFill>
                  <a:srgbClr val="000000"/>
                </a:solidFill>
              </a:rPr>
              <a:pPr fontAlgn="base">
                <a:spcAft>
                  <a:spcPct val="0"/>
                </a:spcAft>
                <a:defRPr/>
              </a:pPr>
              <a:t>2017/4/13</a:t>
            </a:fld>
            <a:endParaRPr lang="en-US" altLang="ja-JP">
              <a:solidFill>
                <a:srgbClr val="000000"/>
              </a:solidFill>
            </a:endParaRPr>
          </a:p>
        </p:txBody>
      </p:sp>
      <p:sp>
        <p:nvSpPr>
          <p:cNvPr id="56627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atin typeface="+mn-lt"/>
              </a:defRPr>
            </a:lvl1pPr>
          </a:lstStyle>
          <a:p>
            <a:pPr algn="ctr" fontAlgn="base">
              <a:spcAft>
                <a:spcPct val="0"/>
              </a:spcAft>
              <a:defRPr/>
            </a:pPr>
            <a:endParaRPr lang="en-US" altLang="ja-JP">
              <a:solidFill>
                <a:srgbClr val="000000"/>
              </a:solidFill>
            </a:endParaRPr>
          </a:p>
        </p:txBody>
      </p:sp>
      <p:sp>
        <p:nvSpPr>
          <p:cNvPr id="56627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atin typeface="+mn-lt"/>
              </a:defRPr>
            </a:lvl1pPr>
          </a:lstStyle>
          <a:p>
            <a:pPr fontAlgn="base">
              <a:spcAft>
                <a:spcPct val="0"/>
              </a:spcAft>
              <a:defRPr/>
            </a:pPr>
            <a:fld id="{FB1B6BD1-C455-4E61-8DB4-4B1979EFB8D1}" type="slidenum">
              <a:rPr lang="en-US" altLang="ja-JP">
                <a:solidFill>
                  <a:srgbClr val="000000"/>
                </a:solidFill>
              </a:rPr>
              <a:pPr fontAlgn="base">
                <a:spcAft>
                  <a:spcPct val="0"/>
                </a:spcAft>
                <a:defRPr/>
              </a:pPr>
              <a:t>&lt;#&gt;</a:t>
            </a:fld>
            <a:endParaRPr lang="en-US" altLang="ja-JP">
              <a:solidFill>
                <a:srgbClr val="000000"/>
              </a:solidFill>
            </a:endParaRPr>
          </a:p>
        </p:txBody>
      </p:sp>
    </p:spTree>
    <p:extLst>
      <p:ext uri="{BB962C8B-B14F-4D97-AF65-F5344CB8AC3E}">
        <p14:creationId xmlns:p14="http://schemas.microsoft.com/office/powerpoint/2010/main" xmlns="" val="684001292"/>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2051" name="Rectangle 3"/>
          <p:cNvSpPr>
            <a:spLocks noGrp="1" noChangeArrowheads="1"/>
          </p:cNvSpPr>
          <p:nvPr>
            <p:ph type="body" idx="1"/>
          </p:nvPr>
        </p:nvSpPr>
        <p:spPr bwMode="auto">
          <a:xfrm>
            <a:off x="457200" y="1600204"/>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56627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defRPr sz="1400">
                <a:latin typeface="+mn-lt"/>
              </a:defRPr>
            </a:lvl1pPr>
          </a:lstStyle>
          <a:p>
            <a:pPr fontAlgn="base">
              <a:spcAft>
                <a:spcPct val="0"/>
              </a:spcAft>
              <a:defRPr/>
            </a:pPr>
            <a:fld id="{BF582547-03A7-4C31-858B-41037FD1C6AE}" type="datetime1">
              <a:rPr lang="ja-JP" altLang="en-US" smtClean="0">
                <a:solidFill>
                  <a:srgbClr val="000000"/>
                </a:solidFill>
              </a:rPr>
              <a:pPr fontAlgn="base">
                <a:spcAft>
                  <a:spcPct val="0"/>
                </a:spcAft>
                <a:defRPr/>
              </a:pPr>
              <a:t>2017/4/13</a:t>
            </a:fld>
            <a:endParaRPr lang="en-US" altLang="ja-JP">
              <a:solidFill>
                <a:srgbClr val="000000"/>
              </a:solidFill>
            </a:endParaRPr>
          </a:p>
        </p:txBody>
      </p:sp>
      <p:sp>
        <p:nvSpPr>
          <p:cNvPr id="56627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atin typeface="+mn-lt"/>
              </a:defRPr>
            </a:lvl1pPr>
          </a:lstStyle>
          <a:p>
            <a:pPr algn="ctr" fontAlgn="base">
              <a:spcAft>
                <a:spcPct val="0"/>
              </a:spcAft>
              <a:defRPr/>
            </a:pPr>
            <a:endParaRPr lang="en-US" altLang="ja-JP">
              <a:solidFill>
                <a:srgbClr val="000000"/>
              </a:solidFill>
            </a:endParaRPr>
          </a:p>
        </p:txBody>
      </p:sp>
      <p:sp>
        <p:nvSpPr>
          <p:cNvPr id="56627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atin typeface="+mn-lt"/>
              </a:defRPr>
            </a:lvl1pPr>
          </a:lstStyle>
          <a:p>
            <a:pPr fontAlgn="base">
              <a:spcAft>
                <a:spcPct val="0"/>
              </a:spcAft>
              <a:defRPr/>
            </a:pPr>
            <a:fld id="{FB1B6BD1-C455-4E61-8DB4-4B1979EFB8D1}" type="slidenum">
              <a:rPr lang="en-US" altLang="ja-JP">
                <a:solidFill>
                  <a:srgbClr val="000000"/>
                </a:solidFill>
              </a:rPr>
              <a:pPr fontAlgn="base">
                <a:spcAft>
                  <a:spcPct val="0"/>
                </a:spcAft>
                <a:defRPr/>
              </a:pPr>
              <a:t>&lt;#&gt;</a:t>
            </a:fld>
            <a:endParaRPr lang="en-US" altLang="ja-JP">
              <a:solidFill>
                <a:srgbClr val="000000"/>
              </a:solidFill>
            </a:endParaRPr>
          </a:p>
        </p:txBody>
      </p:sp>
    </p:spTree>
    <p:extLst>
      <p:ext uri="{BB962C8B-B14F-4D97-AF65-F5344CB8AC3E}">
        <p14:creationId xmlns:p14="http://schemas.microsoft.com/office/powerpoint/2010/main" xmlns="" val="3572518676"/>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2051" name="Rectangle 3"/>
          <p:cNvSpPr>
            <a:spLocks noGrp="1" noChangeArrowheads="1"/>
          </p:cNvSpPr>
          <p:nvPr>
            <p:ph type="body" idx="1"/>
          </p:nvPr>
        </p:nvSpPr>
        <p:spPr bwMode="auto">
          <a:xfrm>
            <a:off x="457200" y="1600204"/>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56627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defRPr sz="1400">
                <a:latin typeface="+mn-lt"/>
              </a:defRPr>
            </a:lvl1pPr>
          </a:lstStyle>
          <a:p>
            <a:pPr fontAlgn="base">
              <a:spcAft>
                <a:spcPct val="0"/>
              </a:spcAft>
              <a:defRPr/>
            </a:pPr>
            <a:fld id="{BD7AABCD-3FAA-4BD8-BD63-0AE5693121B1}" type="datetime1">
              <a:rPr lang="ja-JP" altLang="en-US" smtClean="0">
                <a:solidFill>
                  <a:srgbClr val="000000"/>
                </a:solidFill>
              </a:rPr>
              <a:pPr fontAlgn="base">
                <a:spcAft>
                  <a:spcPct val="0"/>
                </a:spcAft>
                <a:defRPr/>
              </a:pPr>
              <a:t>2017/4/13</a:t>
            </a:fld>
            <a:endParaRPr lang="en-US" altLang="ja-JP">
              <a:solidFill>
                <a:srgbClr val="000000"/>
              </a:solidFill>
            </a:endParaRPr>
          </a:p>
        </p:txBody>
      </p:sp>
      <p:sp>
        <p:nvSpPr>
          <p:cNvPr id="56627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atin typeface="+mn-lt"/>
              </a:defRPr>
            </a:lvl1pPr>
          </a:lstStyle>
          <a:p>
            <a:pPr algn="ctr" fontAlgn="base">
              <a:spcAft>
                <a:spcPct val="0"/>
              </a:spcAft>
              <a:defRPr/>
            </a:pPr>
            <a:endParaRPr lang="en-US" altLang="ja-JP">
              <a:solidFill>
                <a:srgbClr val="000000"/>
              </a:solidFill>
            </a:endParaRPr>
          </a:p>
        </p:txBody>
      </p:sp>
      <p:sp>
        <p:nvSpPr>
          <p:cNvPr id="56627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atin typeface="+mn-lt"/>
              </a:defRPr>
            </a:lvl1pPr>
          </a:lstStyle>
          <a:p>
            <a:pPr fontAlgn="base">
              <a:spcAft>
                <a:spcPct val="0"/>
              </a:spcAft>
              <a:defRPr/>
            </a:pPr>
            <a:fld id="{FB1B6BD1-C455-4E61-8DB4-4B1979EFB8D1}" type="slidenum">
              <a:rPr lang="en-US" altLang="ja-JP">
                <a:solidFill>
                  <a:srgbClr val="000000"/>
                </a:solidFill>
              </a:rPr>
              <a:pPr fontAlgn="base">
                <a:spcAft>
                  <a:spcPct val="0"/>
                </a:spcAft>
                <a:defRPr/>
              </a:pPr>
              <a:t>&lt;#&gt;</a:t>
            </a:fld>
            <a:endParaRPr lang="en-US" altLang="ja-JP">
              <a:solidFill>
                <a:srgbClr val="000000"/>
              </a:solidFill>
            </a:endParaRPr>
          </a:p>
        </p:txBody>
      </p:sp>
    </p:spTree>
    <p:extLst>
      <p:ext uri="{BB962C8B-B14F-4D97-AF65-F5344CB8AC3E}">
        <p14:creationId xmlns:p14="http://schemas.microsoft.com/office/powerpoint/2010/main" xmlns="" val="3084276079"/>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46" r:id="rId12"/>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2051" name="Rectangle 3"/>
          <p:cNvSpPr>
            <a:spLocks noGrp="1" noChangeArrowheads="1"/>
          </p:cNvSpPr>
          <p:nvPr>
            <p:ph type="body" idx="1"/>
          </p:nvPr>
        </p:nvSpPr>
        <p:spPr bwMode="auto">
          <a:xfrm>
            <a:off x="457200" y="1600204"/>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56627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defRPr sz="1400">
                <a:latin typeface="+mn-lt"/>
              </a:defRPr>
            </a:lvl1pPr>
          </a:lstStyle>
          <a:p>
            <a:pPr fontAlgn="base">
              <a:spcAft>
                <a:spcPct val="0"/>
              </a:spcAft>
              <a:defRPr/>
            </a:pPr>
            <a:fld id="{E883DF64-A191-4FB1-B6F2-AAD54DE09216}" type="datetime1">
              <a:rPr lang="ja-JP" altLang="en-US" smtClean="0">
                <a:solidFill>
                  <a:srgbClr val="000000"/>
                </a:solidFill>
              </a:rPr>
              <a:pPr fontAlgn="base">
                <a:spcAft>
                  <a:spcPct val="0"/>
                </a:spcAft>
                <a:defRPr/>
              </a:pPr>
              <a:t>2017/4/13</a:t>
            </a:fld>
            <a:endParaRPr lang="en-US" altLang="ja-JP">
              <a:solidFill>
                <a:srgbClr val="000000"/>
              </a:solidFill>
            </a:endParaRPr>
          </a:p>
        </p:txBody>
      </p:sp>
      <p:sp>
        <p:nvSpPr>
          <p:cNvPr id="56627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atin typeface="+mn-lt"/>
              </a:defRPr>
            </a:lvl1pPr>
          </a:lstStyle>
          <a:p>
            <a:pPr algn="ctr" fontAlgn="base">
              <a:spcAft>
                <a:spcPct val="0"/>
              </a:spcAft>
              <a:defRPr/>
            </a:pPr>
            <a:endParaRPr lang="en-US" altLang="ja-JP">
              <a:solidFill>
                <a:srgbClr val="000000"/>
              </a:solidFill>
            </a:endParaRPr>
          </a:p>
        </p:txBody>
      </p:sp>
      <p:sp>
        <p:nvSpPr>
          <p:cNvPr id="56627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atin typeface="+mn-lt"/>
              </a:defRPr>
            </a:lvl1pPr>
          </a:lstStyle>
          <a:p>
            <a:pPr fontAlgn="base">
              <a:spcAft>
                <a:spcPct val="0"/>
              </a:spcAft>
              <a:defRPr/>
            </a:pPr>
            <a:fld id="{FB1B6BD1-C455-4E61-8DB4-4B1979EFB8D1}" type="slidenum">
              <a:rPr lang="en-US" altLang="ja-JP">
                <a:solidFill>
                  <a:srgbClr val="000000"/>
                </a:solidFill>
              </a:rPr>
              <a:pPr fontAlgn="base">
                <a:spcAft>
                  <a:spcPct val="0"/>
                </a:spcAft>
                <a:defRPr/>
              </a:pPr>
              <a:t>&lt;#&gt;</a:t>
            </a:fld>
            <a:endParaRPr lang="en-US" altLang="ja-JP">
              <a:solidFill>
                <a:srgbClr val="000000"/>
              </a:solidFill>
            </a:endParaRPr>
          </a:p>
        </p:txBody>
      </p:sp>
    </p:spTree>
    <p:extLst>
      <p:ext uri="{BB962C8B-B14F-4D97-AF65-F5344CB8AC3E}">
        <p14:creationId xmlns:p14="http://schemas.microsoft.com/office/powerpoint/2010/main" xmlns="" val="2723248461"/>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 id="2147483859" r:id="rId12"/>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96" tIns="45699" rIns="91396" bIns="45699" numCol="1" anchor="ctr" anchorCtr="0" compatLnSpc="1">
            <a:prstTxWarp prst="textNoShape">
              <a:avLst/>
            </a:prstTxWarp>
          </a:bodyPr>
          <a:lstStyle/>
          <a:p>
            <a:pPr lvl="0"/>
            <a:r>
              <a:rPr lang="ja-JP" altLang="en-US" smtClean="0"/>
              <a:t>マスタ タイトルの書式設定</a:t>
            </a:r>
          </a:p>
        </p:txBody>
      </p:sp>
      <p:sp>
        <p:nvSpPr>
          <p:cNvPr id="4099" name="テキスト プレースホルダ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96" tIns="45699" rIns="91396" bIns="45699"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64"/>
            <a:ext cx="2133600" cy="365125"/>
          </a:xfrm>
          <a:prstGeom prst="rect">
            <a:avLst/>
          </a:prstGeom>
        </p:spPr>
        <p:txBody>
          <a:bodyPr vert="horz" lIns="91396" tIns="45699" rIns="91396" bIns="45699" rtlCol="0" anchor="ctr"/>
          <a:lstStyle>
            <a:lvl1pPr algn="l" defTabSz="913960" fontAlgn="auto">
              <a:spcBef>
                <a:spcPts val="0"/>
              </a:spcBef>
              <a:spcAft>
                <a:spcPts val="0"/>
              </a:spcAft>
              <a:defRPr sz="1200">
                <a:solidFill>
                  <a:prstClr val="black">
                    <a:tint val="75000"/>
                  </a:prstClr>
                </a:solidFill>
                <a:latin typeface="Calibri"/>
                <a:ea typeface="ＭＳ Ｐゴシック"/>
              </a:defRPr>
            </a:lvl1pPr>
          </a:lstStyle>
          <a:p>
            <a:pPr>
              <a:defRPr/>
            </a:pPr>
            <a:fld id="{28ABBB54-352D-481D-A413-8BE41FFD613D}" type="datetime1">
              <a:rPr lang="ja-JP" altLang="en-US" smtClean="0"/>
              <a:pPr>
                <a:defRPr/>
              </a:pPr>
              <a:t>2017/4/13</a:t>
            </a:fld>
            <a:endParaRPr lang="ja-JP" altLang="en-US"/>
          </a:p>
        </p:txBody>
      </p:sp>
      <p:sp>
        <p:nvSpPr>
          <p:cNvPr id="5" name="フッター プレースホルダ 4"/>
          <p:cNvSpPr>
            <a:spLocks noGrp="1"/>
          </p:cNvSpPr>
          <p:nvPr>
            <p:ph type="ftr" sz="quarter" idx="3"/>
          </p:nvPr>
        </p:nvSpPr>
        <p:spPr>
          <a:xfrm>
            <a:off x="3124200" y="6356364"/>
            <a:ext cx="2895600" cy="365125"/>
          </a:xfrm>
          <a:prstGeom prst="rect">
            <a:avLst/>
          </a:prstGeom>
        </p:spPr>
        <p:txBody>
          <a:bodyPr vert="horz" lIns="91396" tIns="45699" rIns="91396" bIns="45699" rtlCol="0" anchor="ctr"/>
          <a:lstStyle>
            <a:lvl1pPr algn="ctr" defTabSz="913960" fontAlgn="auto">
              <a:spcBef>
                <a:spcPts val="0"/>
              </a:spcBef>
              <a:spcAft>
                <a:spcPts val="0"/>
              </a:spcAft>
              <a:defRPr sz="1200">
                <a:solidFill>
                  <a:prstClr val="black">
                    <a:tint val="75000"/>
                  </a:prstClr>
                </a:solidFill>
                <a:latin typeface="Calibri"/>
                <a:ea typeface="ＭＳ Ｐゴシック"/>
              </a:defRPr>
            </a:lvl1pPr>
          </a:lstStyle>
          <a:p>
            <a:pPr>
              <a:defRPr/>
            </a:pPr>
            <a:endParaRPr lang="ja-JP" altLang="en-US"/>
          </a:p>
        </p:txBody>
      </p:sp>
      <p:sp>
        <p:nvSpPr>
          <p:cNvPr id="6" name="スライド番号プレースホルダ 5"/>
          <p:cNvSpPr>
            <a:spLocks noGrp="1"/>
          </p:cNvSpPr>
          <p:nvPr>
            <p:ph type="sldNum" sz="quarter" idx="4"/>
          </p:nvPr>
        </p:nvSpPr>
        <p:spPr>
          <a:xfrm>
            <a:off x="7010400" y="6492889"/>
            <a:ext cx="2133600" cy="365125"/>
          </a:xfrm>
          <a:prstGeom prst="rect">
            <a:avLst/>
          </a:prstGeom>
        </p:spPr>
        <p:txBody>
          <a:bodyPr vert="horz" lIns="91396" tIns="45699" rIns="91396" bIns="45699" rtlCol="0" anchor="ctr"/>
          <a:lstStyle>
            <a:lvl1pPr algn="r" defTabSz="913960" fontAlgn="auto">
              <a:spcBef>
                <a:spcPts val="0"/>
              </a:spcBef>
              <a:spcAft>
                <a:spcPts val="0"/>
              </a:spcAft>
              <a:defRPr sz="1200">
                <a:solidFill>
                  <a:prstClr val="black">
                    <a:tint val="75000"/>
                  </a:prstClr>
                </a:solidFill>
                <a:latin typeface="Calibri"/>
                <a:ea typeface="ＭＳ Ｐゴシック"/>
              </a:defRPr>
            </a:lvl1pPr>
          </a:lstStyle>
          <a:p>
            <a:pPr>
              <a:defRPr/>
            </a:pPr>
            <a:fld id="{168E98EA-13D4-43CB-81C0-EDD3F9BB1614}" type="slidenum">
              <a:rPr lang="ja-JP" altLang="en-US"/>
              <a:pPr>
                <a:defRPr/>
              </a:pPr>
              <a:t>&lt;#&gt;</a:t>
            </a:fld>
            <a:endParaRPr lang="ja-JP" altLang="en-US" dirty="0"/>
          </a:p>
        </p:txBody>
      </p:sp>
    </p:spTree>
    <p:extLst>
      <p:ext uri="{BB962C8B-B14F-4D97-AF65-F5344CB8AC3E}">
        <p14:creationId xmlns:p14="http://schemas.microsoft.com/office/powerpoint/2010/main" xmlns="" val="14892226"/>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hf hdr="0" ftr="0" dt="0"/>
  <p:txStyles>
    <p:titleStyle>
      <a:lvl1pPr algn="ctr" defTabSz="912813" rtl="0" eaLnBrk="0" fontAlgn="base" hangingPunct="0">
        <a:spcBef>
          <a:spcPct val="0"/>
        </a:spcBef>
        <a:spcAft>
          <a:spcPct val="0"/>
        </a:spcAft>
        <a:defRPr kumimoji="1" sz="4400" kern="1200">
          <a:solidFill>
            <a:schemeClr val="tx1"/>
          </a:solidFill>
          <a:latin typeface="+mj-lt"/>
          <a:ea typeface="+mj-ea"/>
          <a:cs typeface="+mj-cs"/>
        </a:defRPr>
      </a:lvl1pPr>
      <a:lvl2pPr algn="ctr" defTabSz="912813"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defTabSz="912813"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defTabSz="912813"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defTabSz="912813"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defTabSz="912813" rtl="0" fontAlgn="base">
        <a:spcBef>
          <a:spcPct val="0"/>
        </a:spcBef>
        <a:spcAft>
          <a:spcPct val="0"/>
        </a:spcAft>
        <a:defRPr kumimoji="1" sz="4400">
          <a:solidFill>
            <a:schemeClr val="tx1"/>
          </a:solidFill>
          <a:latin typeface="Calibri" pitchFamily="34" charset="0"/>
          <a:ea typeface="ＭＳ Ｐゴシック" charset="-128"/>
        </a:defRPr>
      </a:lvl6pPr>
      <a:lvl7pPr marL="914400" algn="ctr" defTabSz="912813"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defTabSz="912813"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defTabSz="912813"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1313" indent="-341313" algn="l" defTabSz="912813"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3391" indent="-228491" algn="l" defTabSz="91396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371" indent="-228491" algn="l" defTabSz="91396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7352" indent="-228491" algn="l" defTabSz="91396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4333" indent="-228491" algn="l" defTabSz="91396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3960" rtl="0" eaLnBrk="1" latinLnBrk="0" hangingPunct="1">
        <a:defRPr kumimoji="1" sz="1800" kern="1200">
          <a:solidFill>
            <a:schemeClr val="tx1"/>
          </a:solidFill>
          <a:latin typeface="+mn-lt"/>
          <a:ea typeface="+mn-ea"/>
          <a:cs typeface="+mn-cs"/>
        </a:defRPr>
      </a:lvl1pPr>
      <a:lvl2pPr marL="456980" algn="l" defTabSz="913960" rtl="0" eaLnBrk="1" latinLnBrk="0" hangingPunct="1">
        <a:defRPr kumimoji="1" sz="1800" kern="1200">
          <a:solidFill>
            <a:schemeClr val="tx1"/>
          </a:solidFill>
          <a:latin typeface="+mn-lt"/>
          <a:ea typeface="+mn-ea"/>
          <a:cs typeface="+mn-cs"/>
        </a:defRPr>
      </a:lvl2pPr>
      <a:lvl3pPr marL="913960" algn="l" defTabSz="913960" rtl="0" eaLnBrk="1" latinLnBrk="0" hangingPunct="1">
        <a:defRPr kumimoji="1" sz="1800" kern="1200">
          <a:solidFill>
            <a:schemeClr val="tx1"/>
          </a:solidFill>
          <a:latin typeface="+mn-lt"/>
          <a:ea typeface="+mn-ea"/>
          <a:cs typeface="+mn-cs"/>
        </a:defRPr>
      </a:lvl3pPr>
      <a:lvl4pPr marL="1370941" algn="l" defTabSz="913960" rtl="0" eaLnBrk="1" latinLnBrk="0" hangingPunct="1">
        <a:defRPr kumimoji="1" sz="1800" kern="1200">
          <a:solidFill>
            <a:schemeClr val="tx1"/>
          </a:solidFill>
          <a:latin typeface="+mn-lt"/>
          <a:ea typeface="+mn-ea"/>
          <a:cs typeface="+mn-cs"/>
        </a:defRPr>
      </a:lvl4pPr>
      <a:lvl5pPr marL="1827921" algn="l" defTabSz="913960" rtl="0" eaLnBrk="1" latinLnBrk="0" hangingPunct="1">
        <a:defRPr kumimoji="1" sz="1800" kern="1200">
          <a:solidFill>
            <a:schemeClr val="tx1"/>
          </a:solidFill>
          <a:latin typeface="+mn-lt"/>
          <a:ea typeface="+mn-ea"/>
          <a:cs typeface="+mn-cs"/>
        </a:defRPr>
      </a:lvl5pPr>
      <a:lvl6pPr marL="2284902" algn="l" defTabSz="913960" rtl="0" eaLnBrk="1" latinLnBrk="0" hangingPunct="1">
        <a:defRPr kumimoji="1" sz="1800" kern="1200">
          <a:solidFill>
            <a:schemeClr val="tx1"/>
          </a:solidFill>
          <a:latin typeface="+mn-lt"/>
          <a:ea typeface="+mn-ea"/>
          <a:cs typeface="+mn-cs"/>
        </a:defRPr>
      </a:lvl6pPr>
      <a:lvl7pPr marL="2741882" algn="l" defTabSz="913960" rtl="0" eaLnBrk="1" latinLnBrk="0" hangingPunct="1">
        <a:defRPr kumimoji="1" sz="1800" kern="1200">
          <a:solidFill>
            <a:schemeClr val="tx1"/>
          </a:solidFill>
          <a:latin typeface="+mn-lt"/>
          <a:ea typeface="+mn-ea"/>
          <a:cs typeface="+mn-cs"/>
        </a:defRPr>
      </a:lvl7pPr>
      <a:lvl8pPr marL="3198862" algn="l" defTabSz="913960" rtl="0" eaLnBrk="1" latinLnBrk="0" hangingPunct="1">
        <a:defRPr kumimoji="1" sz="1800" kern="1200">
          <a:solidFill>
            <a:schemeClr val="tx1"/>
          </a:solidFill>
          <a:latin typeface="+mn-lt"/>
          <a:ea typeface="+mn-ea"/>
          <a:cs typeface="+mn-cs"/>
        </a:defRPr>
      </a:lvl8pPr>
      <a:lvl9pPr marL="3655841" algn="l" defTabSz="913960"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4"/>
            <a:ext cx="8229600" cy="4530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300036" name="Rectangle 4"/>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spcBef>
                <a:spcPct val="0"/>
              </a:spcBef>
              <a:defRPr kumimoji="0" sz="1200">
                <a:latin typeface="+mj-lt"/>
              </a:defRPr>
            </a:lvl1pPr>
          </a:lstStyle>
          <a:p>
            <a:pPr fontAlgn="base">
              <a:spcAft>
                <a:spcPct val="0"/>
              </a:spcAft>
              <a:defRPr/>
            </a:pPr>
            <a:fld id="{9BD436DF-CC78-4E2B-889E-505118C1871E}" type="datetime1">
              <a:rPr lang="ja-JP" altLang="en-US" smtClean="0">
                <a:solidFill>
                  <a:srgbClr val="000000"/>
                </a:solidFill>
              </a:rPr>
              <a:pPr fontAlgn="base">
                <a:spcAft>
                  <a:spcPct val="0"/>
                </a:spcAft>
                <a:defRPr/>
              </a:pPr>
              <a:t>2017/4/13</a:t>
            </a:fld>
            <a:endParaRPr lang="en-US" altLang="ja-JP">
              <a:solidFill>
                <a:srgbClr val="000000"/>
              </a:solidFill>
            </a:endParaRPr>
          </a:p>
        </p:txBody>
      </p:sp>
      <p:sp>
        <p:nvSpPr>
          <p:cNvPr id="300037"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kumimoji="0" sz="1200">
                <a:latin typeface="+mj-lt"/>
              </a:defRPr>
            </a:lvl1pPr>
          </a:lstStyle>
          <a:p>
            <a:pPr algn="ctr" fontAlgn="base">
              <a:spcAft>
                <a:spcPct val="0"/>
              </a:spcAft>
              <a:defRPr/>
            </a:pPr>
            <a:endParaRPr lang="en-US" altLang="ja-JP">
              <a:solidFill>
                <a:srgbClr val="000000"/>
              </a:solidFill>
            </a:endParaRPr>
          </a:p>
        </p:txBody>
      </p:sp>
      <p:sp>
        <p:nvSpPr>
          <p:cNvPr id="300038" name="Rectangle 6"/>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kumimoji="0" sz="1200">
                <a:latin typeface="+mj-lt"/>
              </a:defRPr>
            </a:lvl1pPr>
          </a:lstStyle>
          <a:p>
            <a:pPr fontAlgn="base">
              <a:spcAft>
                <a:spcPct val="0"/>
              </a:spcAft>
              <a:defRPr/>
            </a:pPr>
            <a:fld id="{B080B0FC-912C-427C-84DE-E3EC88EF9CDF}" type="slidenum">
              <a:rPr lang="en-US" altLang="ja-JP">
                <a:solidFill>
                  <a:srgbClr val="000000"/>
                </a:solidFill>
              </a:rPr>
              <a:pPr fontAlgn="base">
                <a:spcAft>
                  <a:spcPct val="0"/>
                </a:spcAft>
                <a:defRPr/>
              </a:pPr>
              <a:t>&lt;#&gt;</a:t>
            </a:fld>
            <a:endParaRPr lang="en-US" altLang="ja-JP">
              <a:solidFill>
                <a:srgbClr val="000000"/>
              </a:solidFill>
            </a:endParaRPr>
          </a:p>
        </p:txBody>
      </p:sp>
      <p:sp>
        <p:nvSpPr>
          <p:cNvPr id="1031" name="Freeform 7"/>
          <p:cNvSpPr>
            <a:spLocks noChangeArrowheads="1"/>
          </p:cNvSpPr>
          <p:nvPr/>
        </p:nvSpPr>
        <p:spPr bwMode="auto">
          <a:xfrm>
            <a:off x="381000" y="228600"/>
            <a:ext cx="8229600" cy="609600"/>
          </a:xfrm>
          <a:custGeom>
            <a:avLst/>
            <a:gdLst>
              <a:gd name="T0" fmla="*/ 0 w 1000"/>
              <a:gd name="T1" fmla="*/ 371612160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pPr algn="ctr" fontAlgn="base">
              <a:spcBef>
                <a:spcPct val="20000"/>
              </a:spcBef>
              <a:spcAft>
                <a:spcPct val="0"/>
              </a:spcAft>
            </a:pPr>
            <a:endParaRPr lang="ja-JP" altLang="en-US" sz="2800" smtClean="0">
              <a:solidFill>
                <a:srgbClr val="000000"/>
              </a:solidFill>
              <a:latin typeface="ＭＳ Ｐゴシック" charset="-128"/>
            </a:endParaRPr>
          </a:p>
        </p:txBody>
      </p:sp>
      <p:sp>
        <p:nvSpPr>
          <p:cNvPr id="1032"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fontAlgn="base">
              <a:spcBef>
                <a:spcPct val="20000"/>
              </a:spcBef>
              <a:spcAft>
                <a:spcPct val="0"/>
              </a:spcAft>
            </a:pPr>
            <a:endParaRPr lang="ja-JP" altLang="en-US" sz="2800" smtClean="0">
              <a:solidFill>
                <a:srgbClr val="000000"/>
              </a:solidFill>
              <a:latin typeface="ＭＳ Ｐゴシック" charset="-128"/>
            </a:endParaRPr>
          </a:p>
        </p:txBody>
      </p:sp>
    </p:spTree>
    <p:extLst>
      <p:ext uri="{BB962C8B-B14F-4D97-AF65-F5344CB8AC3E}">
        <p14:creationId xmlns:p14="http://schemas.microsoft.com/office/powerpoint/2010/main" xmlns="" val="235105431"/>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iming>
    <p:tnLst>
      <p:par>
        <p:cTn id="1" dur="indefinite" restart="never" nodeType="tmRoot"/>
      </p:par>
    </p:tnLst>
  </p:timing>
  <p:hf hdr="0" ftr="0" dt="0"/>
  <p:txStyles>
    <p:titleStyle>
      <a:lvl1pPr algn="l" rtl="0" eaLnBrk="0" fontAlgn="base" hangingPunct="0">
        <a:spcBef>
          <a:spcPct val="0"/>
        </a:spcBef>
        <a:spcAft>
          <a:spcPct val="0"/>
        </a:spcAft>
        <a:defRPr kumimoji="1" sz="4200">
          <a:solidFill>
            <a:schemeClr val="tx2"/>
          </a:solidFill>
          <a:latin typeface="+mj-lt"/>
          <a:ea typeface="+mj-ea"/>
          <a:cs typeface="+mj-cs"/>
        </a:defRPr>
      </a:lvl1pPr>
      <a:lvl2pPr algn="l" rtl="0" eaLnBrk="0" fontAlgn="base" hangingPunct="0">
        <a:spcBef>
          <a:spcPct val="0"/>
        </a:spcBef>
        <a:spcAft>
          <a:spcPct val="0"/>
        </a:spcAft>
        <a:defRPr kumimoji="1" sz="4200">
          <a:solidFill>
            <a:schemeClr val="tx2"/>
          </a:solidFill>
          <a:latin typeface="Garamond" pitchFamily="18" charset="0"/>
          <a:ea typeface="ＭＳ Ｐゴシック" charset="-128"/>
        </a:defRPr>
      </a:lvl2pPr>
      <a:lvl3pPr algn="l" rtl="0" eaLnBrk="0" fontAlgn="base" hangingPunct="0">
        <a:spcBef>
          <a:spcPct val="0"/>
        </a:spcBef>
        <a:spcAft>
          <a:spcPct val="0"/>
        </a:spcAft>
        <a:defRPr kumimoji="1" sz="4200">
          <a:solidFill>
            <a:schemeClr val="tx2"/>
          </a:solidFill>
          <a:latin typeface="Garamond" pitchFamily="18" charset="0"/>
          <a:ea typeface="ＭＳ Ｐゴシック" charset="-128"/>
        </a:defRPr>
      </a:lvl3pPr>
      <a:lvl4pPr algn="l" rtl="0" eaLnBrk="0" fontAlgn="base" hangingPunct="0">
        <a:spcBef>
          <a:spcPct val="0"/>
        </a:spcBef>
        <a:spcAft>
          <a:spcPct val="0"/>
        </a:spcAft>
        <a:defRPr kumimoji="1" sz="4200">
          <a:solidFill>
            <a:schemeClr val="tx2"/>
          </a:solidFill>
          <a:latin typeface="Garamond" pitchFamily="18" charset="0"/>
          <a:ea typeface="ＭＳ Ｐゴシック" charset="-128"/>
        </a:defRPr>
      </a:lvl4pPr>
      <a:lvl5pPr algn="l" rtl="0" eaLnBrk="0" fontAlgn="base" hangingPunct="0">
        <a:spcBef>
          <a:spcPct val="0"/>
        </a:spcBef>
        <a:spcAft>
          <a:spcPct val="0"/>
        </a:spcAft>
        <a:defRPr kumimoji="1" sz="4200">
          <a:solidFill>
            <a:schemeClr val="tx2"/>
          </a:solidFill>
          <a:latin typeface="Garamond" pitchFamily="18" charset="0"/>
          <a:ea typeface="ＭＳ Ｐゴシック" charset="-128"/>
        </a:defRPr>
      </a:lvl5pPr>
      <a:lvl6pPr marL="457200" algn="l" rtl="0" fontAlgn="base">
        <a:spcBef>
          <a:spcPct val="0"/>
        </a:spcBef>
        <a:spcAft>
          <a:spcPct val="0"/>
        </a:spcAft>
        <a:defRPr kumimoji="1" sz="4200">
          <a:solidFill>
            <a:schemeClr val="tx2"/>
          </a:solidFill>
          <a:latin typeface="Garamond" pitchFamily="18" charset="0"/>
          <a:ea typeface="ＭＳ Ｐゴシック" charset="-128"/>
        </a:defRPr>
      </a:lvl6pPr>
      <a:lvl7pPr marL="914400" algn="l" rtl="0" fontAlgn="base">
        <a:spcBef>
          <a:spcPct val="0"/>
        </a:spcBef>
        <a:spcAft>
          <a:spcPct val="0"/>
        </a:spcAft>
        <a:defRPr kumimoji="1" sz="4200">
          <a:solidFill>
            <a:schemeClr val="tx2"/>
          </a:solidFill>
          <a:latin typeface="Garamond" pitchFamily="18" charset="0"/>
          <a:ea typeface="ＭＳ Ｐゴシック" charset="-128"/>
        </a:defRPr>
      </a:lvl7pPr>
      <a:lvl8pPr marL="1371600" algn="l" rtl="0" fontAlgn="base">
        <a:spcBef>
          <a:spcPct val="0"/>
        </a:spcBef>
        <a:spcAft>
          <a:spcPct val="0"/>
        </a:spcAft>
        <a:defRPr kumimoji="1" sz="4200">
          <a:solidFill>
            <a:schemeClr val="tx2"/>
          </a:solidFill>
          <a:latin typeface="Garamond" pitchFamily="18" charset="0"/>
          <a:ea typeface="ＭＳ Ｐゴシック" charset="-128"/>
        </a:defRPr>
      </a:lvl8pPr>
      <a:lvl9pPr marL="1828800" algn="l" rtl="0" fontAlgn="base">
        <a:spcBef>
          <a:spcPct val="0"/>
        </a:spcBef>
        <a:spcAft>
          <a:spcPct val="0"/>
        </a:spcAft>
        <a:defRPr kumimoji="1" sz="4200">
          <a:solidFill>
            <a:schemeClr val="tx2"/>
          </a:solidFill>
          <a:latin typeface="Garamond" pitchFamily="18" charset="0"/>
          <a:ea typeface="ＭＳ Ｐゴシック" charset="-128"/>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kumimoji="1"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kumimoji="1" sz="2600">
          <a:solidFill>
            <a:schemeClr val="tx1"/>
          </a:solidFill>
          <a:latin typeface="+mn-lt"/>
          <a:ea typeface="+mn-ea"/>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kumimoji="1" sz="2200">
          <a:solidFill>
            <a:schemeClr val="tx1"/>
          </a:solidFill>
          <a:latin typeface="+mn-lt"/>
          <a:ea typeface="+mn-ea"/>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kumimoji="1" sz="2000">
          <a:solidFill>
            <a:schemeClr val="tx1"/>
          </a:solidFill>
          <a:latin typeface="+mn-lt"/>
          <a:ea typeface="+mn-ea"/>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5pPr>
      <a:lvl6pPr marL="21383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6pPr>
      <a:lvl7pPr marL="25955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7pPr>
      <a:lvl8pPr marL="30527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8pPr>
      <a:lvl9pPr marL="35099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emf"/><Relationship Id="rId1" Type="http://schemas.openxmlformats.org/officeDocument/2006/relationships/slideLayout" Target="../slideLayouts/slideLayout11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38.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gif"/><Relationship Id="rId1" Type="http://schemas.openxmlformats.org/officeDocument/2006/relationships/slideLayout" Target="../slideLayouts/slideLayout193.xml"/><Relationship Id="rId4" Type="http://schemas.openxmlformats.org/officeDocument/2006/relationships/image" Target="../media/image17.gif"/></Relationships>
</file>

<file path=ppt/slides/_rels/slide39.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chart" Target="../charts/chart7.xml"/><Relationship Id="rId1" Type="http://schemas.openxmlformats.org/officeDocument/2006/relationships/slideLayout" Target="../slideLayouts/slideLayout212.xml"/><Relationship Id="rId4" Type="http://schemas.openxmlformats.org/officeDocument/2006/relationships/image" Target="../media/image17.gif"/></Relationships>
</file>

<file path=ppt/slides/_rels/slide4.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1.xml"/><Relationship Id="rId1" Type="http://schemas.openxmlformats.org/officeDocument/2006/relationships/slideLayout" Target="../slideLayouts/slideLayout16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chart" Target="../charts/chart8.xml"/><Relationship Id="rId1" Type="http://schemas.openxmlformats.org/officeDocument/2006/relationships/slideLayout" Target="../slideLayouts/slideLayout206.xml"/><Relationship Id="rId4" Type="http://schemas.openxmlformats.org/officeDocument/2006/relationships/image" Target="../media/image17.gif"/></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28.xml"/><Relationship Id="rId5" Type="http://schemas.openxmlformats.org/officeDocument/2006/relationships/image" Target="../media/image16.gif"/><Relationship Id="rId4" Type="http://schemas.openxmlformats.org/officeDocument/2006/relationships/image" Target="../media/image17.gif"/></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58.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371602" y="2819400"/>
            <a:ext cx="7088830" cy="2409800"/>
          </a:xfrm>
        </p:spPr>
        <p:txBody>
          <a:bodyPr>
            <a:normAutofit fontScale="77500" lnSpcReduction="20000"/>
          </a:bodyPr>
          <a:lstStyle/>
          <a:p>
            <a:r>
              <a:rPr lang="ja-JP" altLang="en-US" sz="4000" dirty="0" smtClean="0"/>
              <a:t>２０１６．９．２９</a:t>
            </a:r>
            <a:endParaRPr kumimoji="1" lang="en-US" altLang="ja-JP" sz="4000" dirty="0" smtClean="0"/>
          </a:p>
          <a:p>
            <a:r>
              <a:rPr kumimoji="1" lang="ja-JP" altLang="en-US" sz="4000" dirty="0" smtClean="0"/>
              <a:t>全国保健所長会精神保健</a:t>
            </a:r>
            <a:r>
              <a:rPr kumimoji="1" lang="ja-JP" altLang="en-US" sz="4000" smtClean="0"/>
              <a:t>研修（</a:t>
            </a:r>
            <a:r>
              <a:rPr lang="ja-JP" altLang="en-US" sz="4000"/>
              <a:t>福岡</a:t>
            </a:r>
            <a:r>
              <a:rPr kumimoji="1" lang="ja-JP" altLang="en-US" sz="4000" smtClean="0"/>
              <a:t>）</a:t>
            </a:r>
            <a:endParaRPr kumimoji="1" lang="en-US" altLang="ja-JP" sz="4000" dirty="0" smtClean="0"/>
          </a:p>
          <a:p>
            <a:r>
              <a:rPr kumimoji="1" lang="ja-JP" altLang="en-US" sz="4000" dirty="0" smtClean="0"/>
              <a:t>兵庫県豊岡保健所</a:t>
            </a:r>
            <a:endParaRPr kumimoji="1" lang="en-US" altLang="ja-JP" sz="4000" dirty="0" smtClean="0"/>
          </a:p>
          <a:p>
            <a:r>
              <a:rPr lang="ja-JP" altLang="en-US" sz="4000" dirty="0" smtClean="0"/>
              <a:t>柳尚夫</a:t>
            </a:r>
            <a:endParaRPr kumimoji="1" lang="ja-JP" altLang="en-US" sz="4000" dirty="0"/>
          </a:p>
        </p:txBody>
      </p:sp>
      <p:sp>
        <p:nvSpPr>
          <p:cNvPr id="2" name="タイトル 1"/>
          <p:cNvSpPr>
            <a:spLocks noGrp="1"/>
          </p:cNvSpPr>
          <p:nvPr>
            <p:ph type="ctrTitle"/>
          </p:nvPr>
        </p:nvSpPr>
        <p:spPr>
          <a:xfrm>
            <a:off x="251520" y="381000"/>
            <a:ext cx="8424936" cy="1752600"/>
          </a:xfrm>
        </p:spPr>
        <p:txBody>
          <a:bodyPr>
            <a:normAutofit/>
          </a:bodyPr>
          <a:lstStyle/>
          <a:p>
            <a:r>
              <a:rPr kumimoji="1" lang="ja-JP" altLang="en-US" dirty="0" smtClean="0"/>
              <a:t>地域移行を進めるための仕組み作り</a:t>
            </a:r>
            <a:r>
              <a:rPr kumimoji="1" lang="en-US" altLang="ja-JP" dirty="0" smtClean="0"/>
              <a:t/>
            </a:r>
            <a:br>
              <a:rPr kumimoji="1" lang="en-US" altLang="ja-JP" dirty="0" smtClean="0"/>
            </a:br>
            <a:r>
              <a:rPr kumimoji="1" lang="ja-JP" altLang="en-US" dirty="0" smtClean="0"/>
              <a:t>保健所と事業者とピアの協働</a:t>
            </a:r>
            <a:endParaRPr kumimoji="1" lang="ja-JP" altLang="en-US" dirty="0"/>
          </a:p>
        </p:txBody>
      </p:sp>
      <p:sp>
        <p:nvSpPr>
          <p:cNvPr id="4" name="スライド番号プレースホルダー 3"/>
          <p:cNvSpPr>
            <a:spLocks noGrp="1"/>
          </p:cNvSpPr>
          <p:nvPr>
            <p:ph type="sldNum" sz="quarter" idx="12"/>
          </p:nvPr>
        </p:nvSpPr>
        <p:spPr/>
        <p:txBody>
          <a:bodyPr/>
          <a:lstStyle/>
          <a:p>
            <a:fld id="{98EEAE18-9C77-423B-8620-B503921A28E7}" type="slidenum">
              <a:rPr kumimoji="1" lang="ja-JP" altLang="en-US" smtClean="0"/>
              <a:pPr/>
              <a:t>1</a:t>
            </a:fld>
            <a:endParaRPr kumimoji="1" lang="ja-JP" altLang="en-US"/>
          </a:p>
        </p:txBody>
      </p:sp>
    </p:spTree>
    <p:extLst>
      <p:ext uri="{BB962C8B-B14F-4D97-AF65-F5344CB8AC3E}">
        <p14:creationId xmlns:p14="http://schemas.microsoft.com/office/powerpoint/2010/main" xmlns="" val="1885604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pPr>
              <a:defRPr/>
            </a:pPr>
            <a:fld id="{BEC2B83D-A9C9-41C0-93B2-DCA840BA45CA}" type="slidenum">
              <a:rPr lang="en-US" altLang="ja-JP">
                <a:solidFill>
                  <a:srgbClr val="000000"/>
                </a:solidFill>
              </a:rPr>
              <a:pPr>
                <a:defRPr/>
              </a:pPr>
              <a:t>10</a:t>
            </a:fld>
            <a:endParaRPr lang="en-US" altLang="ja-JP" dirty="0">
              <a:solidFill>
                <a:srgbClr val="000000"/>
              </a:solidFill>
            </a:endParaRPr>
          </a:p>
        </p:txBody>
      </p:sp>
      <p:sp>
        <p:nvSpPr>
          <p:cNvPr id="47107" name="Rectangle 2"/>
          <p:cNvSpPr>
            <a:spLocks noGrp="1" noChangeArrowheads="1"/>
          </p:cNvSpPr>
          <p:nvPr>
            <p:ph type="title"/>
          </p:nvPr>
        </p:nvSpPr>
        <p:spPr/>
        <p:txBody>
          <a:bodyPr/>
          <a:lstStyle/>
          <a:p>
            <a:pPr algn="l" eaLnBrk="1" hangingPunct="1"/>
            <a:r>
              <a:rPr lang="ja-JP" altLang="en-US" smtClean="0"/>
              <a:t>１．地域移行への取り組み</a:t>
            </a:r>
          </a:p>
        </p:txBody>
      </p:sp>
      <p:sp>
        <p:nvSpPr>
          <p:cNvPr id="47108" name="Rectangle 3"/>
          <p:cNvSpPr>
            <a:spLocks noGrp="1" noChangeArrowheads="1"/>
          </p:cNvSpPr>
          <p:nvPr>
            <p:ph type="body" idx="1"/>
          </p:nvPr>
        </p:nvSpPr>
        <p:spPr/>
        <p:txBody>
          <a:bodyPr/>
          <a:lstStyle/>
          <a:p>
            <a:pPr eaLnBrk="1" hangingPunct="1">
              <a:buFont typeface="Wingdings" pitchFamily="2" charset="2"/>
              <a:buNone/>
            </a:pPr>
            <a:r>
              <a:rPr lang="ja-JP" altLang="en-US" smtClean="0"/>
              <a:t>平成１５年　退院促進モデル事業実施</a:t>
            </a:r>
            <a:r>
              <a:rPr lang="en-US" altLang="ja-JP" smtClean="0"/>
              <a:t>1</a:t>
            </a:r>
            <a:r>
              <a:rPr lang="ja-JP" altLang="en-US" smtClean="0"/>
              <a:t>年のみ</a:t>
            </a:r>
          </a:p>
          <a:p>
            <a:pPr eaLnBrk="1" hangingPunct="1">
              <a:buFont typeface="Wingdings" pitchFamily="2" charset="2"/>
              <a:buNone/>
            </a:pPr>
            <a:r>
              <a:rPr lang="ja-JP" altLang="en-US" smtClean="0"/>
              <a:t>　　　その後、地域移行事業は未実施</a:t>
            </a:r>
          </a:p>
          <a:p>
            <a:pPr eaLnBrk="1" hangingPunct="1">
              <a:buFont typeface="Wingdings" pitchFamily="2" charset="2"/>
              <a:buNone/>
            </a:pPr>
            <a:r>
              <a:rPr lang="ja-JP" altLang="en-US" smtClean="0"/>
              <a:t>平成２１年　</a:t>
            </a:r>
            <a:r>
              <a:rPr lang="ja-JP" altLang="en-US" smtClean="0">
                <a:solidFill>
                  <a:srgbClr val="FF0000"/>
                </a:solidFill>
              </a:rPr>
              <a:t>保健所</a:t>
            </a:r>
            <a:r>
              <a:rPr lang="ja-JP" altLang="en-US" smtClean="0"/>
              <a:t>から、病院及び障害者支援センターに、地域移行支援事業の実施を働きかけ、その準備として　ピアサポーター養成講座の共同実施をした</a:t>
            </a:r>
          </a:p>
          <a:p>
            <a:pPr eaLnBrk="1" hangingPunct="1">
              <a:buFont typeface="Wingdings" pitchFamily="2" charset="2"/>
              <a:buNone/>
            </a:pPr>
            <a:r>
              <a:rPr lang="ja-JP" altLang="en-US" smtClean="0"/>
              <a:t>平成２２年度　ピアサポーターを中心とした精神障害者</a:t>
            </a:r>
            <a:r>
              <a:rPr lang="ja-JP" altLang="en-US" smtClean="0">
                <a:solidFill>
                  <a:schemeClr val="accent2"/>
                </a:solidFill>
              </a:rPr>
              <a:t>地域移行・地域定着</a:t>
            </a:r>
            <a:r>
              <a:rPr lang="ja-JP" altLang="en-US" smtClean="0"/>
              <a:t>支援事業を実施</a:t>
            </a:r>
          </a:p>
        </p:txBody>
      </p:sp>
    </p:spTree>
    <p:extLst>
      <p:ext uri="{BB962C8B-B14F-4D97-AF65-F5344CB8AC3E}">
        <p14:creationId xmlns:p14="http://schemas.microsoft.com/office/powerpoint/2010/main" xmlns="" val="20113438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274642"/>
            <a:ext cx="8229600" cy="922337"/>
          </a:xfrm>
        </p:spPr>
        <p:txBody>
          <a:bodyPr/>
          <a:lstStyle/>
          <a:p>
            <a:pPr algn="l" eaLnBrk="1" hangingPunct="1"/>
            <a:r>
              <a:rPr lang="ja-JP" altLang="en-US" smtClean="0"/>
              <a:t>２．２２～２５年度のピア活動</a:t>
            </a:r>
          </a:p>
        </p:txBody>
      </p:sp>
      <p:sp>
        <p:nvSpPr>
          <p:cNvPr id="48131" name="Rectangle 3"/>
          <p:cNvSpPr>
            <a:spLocks noGrp="1" noChangeArrowheads="1"/>
          </p:cNvSpPr>
          <p:nvPr>
            <p:ph idx="1"/>
          </p:nvPr>
        </p:nvSpPr>
        <p:spPr>
          <a:xfrm>
            <a:off x="250832" y="1052517"/>
            <a:ext cx="8893175" cy="5616575"/>
          </a:xfrm>
        </p:spPr>
        <p:txBody>
          <a:bodyPr/>
          <a:lstStyle/>
          <a:p>
            <a:pPr eaLnBrk="1" hangingPunct="1">
              <a:buFont typeface="Wingdings" pitchFamily="2" charset="2"/>
              <a:buNone/>
            </a:pPr>
            <a:r>
              <a:rPr lang="ja-JP" altLang="en-US" sz="2800" b="1" smtClean="0"/>
              <a:t>１．ピアの養成</a:t>
            </a:r>
            <a:endParaRPr lang="ja-JP" altLang="en-US" sz="2800" smtClean="0"/>
          </a:p>
          <a:p>
            <a:pPr eaLnBrk="1" hangingPunct="1">
              <a:buFont typeface="Wingdings" pitchFamily="2" charset="2"/>
              <a:buNone/>
            </a:pPr>
            <a:r>
              <a:rPr lang="ja-JP" altLang="en-US" sz="2800" smtClean="0"/>
              <a:t>　　　</a:t>
            </a:r>
            <a:r>
              <a:rPr lang="en-US" altLang="ja-JP" sz="2800" smtClean="0"/>
              <a:t>9</a:t>
            </a:r>
            <a:r>
              <a:rPr lang="ja-JP" altLang="en-US" sz="2800" smtClean="0"/>
              <a:t>～</a:t>
            </a:r>
            <a:r>
              <a:rPr lang="en-US" altLang="ja-JP" sz="2800" smtClean="0"/>
              <a:t>12</a:t>
            </a:r>
            <a:r>
              <a:rPr lang="ja-JP" altLang="en-US" sz="2800" smtClean="0"/>
              <a:t>名がピアサポーター登録し、契約して活動</a:t>
            </a:r>
          </a:p>
          <a:p>
            <a:pPr eaLnBrk="1" hangingPunct="1">
              <a:buFont typeface="Wingdings" pitchFamily="2" charset="2"/>
              <a:buNone/>
            </a:pPr>
            <a:r>
              <a:rPr lang="ja-JP" altLang="en-US" sz="2800" b="1" smtClean="0"/>
              <a:t>２．ピア活動の成果</a:t>
            </a:r>
            <a:r>
              <a:rPr lang="ja-JP" altLang="en-US" sz="2800" smtClean="0"/>
              <a:t>（</a:t>
            </a:r>
            <a:r>
              <a:rPr lang="en-US" altLang="ja-JP" sz="2800" b="1" smtClean="0"/>
              <a:t>H</a:t>
            </a:r>
            <a:r>
              <a:rPr lang="ja-JP" altLang="en-US" sz="2800" b="1" smtClean="0"/>
              <a:t>２６</a:t>
            </a:r>
            <a:r>
              <a:rPr lang="en-US" altLang="ja-JP" sz="2800" b="1" smtClean="0"/>
              <a:t>.</a:t>
            </a:r>
            <a:r>
              <a:rPr lang="ja-JP" altLang="en-US" sz="2800" b="1" smtClean="0"/>
              <a:t>３月末現在</a:t>
            </a:r>
            <a:r>
              <a:rPr lang="ja-JP" altLang="en-US" sz="2800" smtClean="0"/>
              <a:t>）</a:t>
            </a:r>
          </a:p>
          <a:p>
            <a:pPr eaLnBrk="1" hangingPunct="1">
              <a:buFont typeface="Wingdings" pitchFamily="2" charset="2"/>
              <a:buNone/>
            </a:pPr>
            <a:r>
              <a:rPr lang="ja-JP" altLang="en-US" sz="2800" smtClean="0"/>
              <a:t>　①支援の成果</a:t>
            </a:r>
          </a:p>
          <a:p>
            <a:pPr eaLnBrk="1" hangingPunct="1">
              <a:buFontTx/>
              <a:buNone/>
            </a:pPr>
            <a:r>
              <a:rPr lang="ja-JP" altLang="en-US" sz="2800" smtClean="0"/>
              <a:t>　　　</a:t>
            </a:r>
            <a:r>
              <a:rPr lang="ja-JP" altLang="en-US" sz="2800" smtClean="0">
                <a:solidFill>
                  <a:srgbClr val="FF0000"/>
                </a:solidFill>
              </a:rPr>
              <a:t>延べ４０名（実２８名）</a:t>
            </a:r>
            <a:r>
              <a:rPr lang="ja-JP" altLang="en-US" sz="2800" smtClean="0"/>
              <a:t>を対象、のべ</a:t>
            </a:r>
            <a:r>
              <a:rPr lang="ja-JP" altLang="en-US" sz="2800" smtClean="0">
                <a:solidFill>
                  <a:srgbClr val="FF0000"/>
                </a:solidFill>
              </a:rPr>
              <a:t>２３名（実</a:t>
            </a:r>
            <a:r>
              <a:rPr lang="en-US" altLang="ja-JP" sz="2800" smtClean="0">
                <a:solidFill>
                  <a:srgbClr val="FF0000"/>
                </a:solidFill>
              </a:rPr>
              <a:t>22</a:t>
            </a:r>
            <a:r>
              <a:rPr lang="ja-JP" altLang="en-US" sz="2800" smtClean="0">
                <a:solidFill>
                  <a:srgbClr val="FF0000"/>
                </a:solidFill>
              </a:rPr>
              <a:t>名）</a:t>
            </a:r>
            <a:endParaRPr lang="en-US" altLang="ja-JP" sz="2800" smtClean="0">
              <a:solidFill>
                <a:srgbClr val="FF0000"/>
              </a:solidFill>
            </a:endParaRPr>
          </a:p>
          <a:p>
            <a:pPr eaLnBrk="1" hangingPunct="1">
              <a:buFontTx/>
              <a:buNone/>
            </a:pPr>
            <a:r>
              <a:rPr lang="ja-JP" altLang="en-US" sz="2800" smtClean="0">
                <a:solidFill>
                  <a:srgbClr val="FF0000"/>
                </a:solidFill>
              </a:rPr>
              <a:t>　　が退院（</a:t>
            </a:r>
            <a:r>
              <a:rPr lang="en-US" altLang="ja-JP" sz="2800" smtClean="0">
                <a:solidFill>
                  <a:srgbClr val="FF0000"/>
                </a:solidFill>
              </a:rPr>
              <a:t>2</a:t>
            </a:r>
            <a:r>
              <a:rPr lang="ja-JP" altLang="en-US" sz="2800" smtClean="0">
                <a:solidFill>
                  <a:srgbClr val="FF0000"/>
                </a:solidFill>
              </a:rPr>
              <a:t>回支援</a:t>
            </a:r>
            <a:r>
              <a:rPr lang="en-US" altLang="ja-JP" sz="2800" smtClean="0">
                <a:solidFill>
                  <a:srgbClr val="FF0000"/>
                </a:solidFill>
              </a:rPr>
              <a:t>/2</a:t>
            </a:r>
            <a:r>
              <a:rPr lang="ja-JP" altLang="en-US" sz="2800" smtClean="0">
                <a:solidFill>
                  <a:srgbClr val="FF0000"/>
                </a:solidFill>
              </a:rPr>
              <a:t>回退院が</a:t>
            </a:r>
            <a:r>
              <a:rPr lang="en-US" altLang="ja-JP" sz="2800" smtClean="0">
                <a:solidFill>
                  <a:srgbClr val="FF0000"/>
                </a:solidFill>
              </a:rPr>
              <a:t>1</a:t>
            </a:r>
            <a:r>
              <a:rPr lang="ja-JP" altLang="en-US" sz="2800" smtClean="0">
                <a:solidFill>
                  <a:srgbClr val="FF0000"/>
                </a:solidFill>
              </a:rPr>
              <a:t>名）</a:t>
            </a:r>
            <a:endParaRPr lang="ja-JP" altLang="en-US" sz="2800" smtClean="0"/>
          </a:p>
          <a:p>
            <a:pPr eaLnBrk="1" hangingPunct="1">
              <a:buFont typeface="Wingdings" pitchFamily="2" charset="2"/>
              <a:buNone/>
            </a:pPr>
            <a:r>
              <a:rPr lang="ja-JP" altLang="en-US" sz="2800" smtClean="0"/>
              <a:t>　　島内３病院全てから、本事業で退院</a:t>
            </a:r>
          </a:p>
          <a:p>
            <a:pPr eaLnBrk="1" hangingPunct="1">
              <a:buFont typeface="Wingdings" pitchFamily="2" charset="2"/>
              <a:buNone/>
            </a:pPr>
            <a:r>
              <a:rPr lang="ja-JP" altLang="en-US" sz="2800" smtClean="0"/>
              <a:t>　②ピアの支援者として、当事者としての成長</a:t>
            </a:r>
          </a:p>
          <a:p>
            <a:pPr eaLnBrk="1" hangingPunct="1">
              <a:buFont typeface="Wingdings" pitchFamily="2" charset="2"/>
              <a:buNone/>
            </a:pPr>
            <a:r>
              <a:rPr lang="ja-JP" altLang="en-US" sz="2800" smtClean="0"/>
              <a:t>　　　活動当初は、支援者として不安があったが、当事者としても自己管理の能力の向上に自信を持ちつつある。</a:t>
            </a:r>
          </a:p>
          <a:p>
            <a:pPr eaLnBrk="1" hangingPunct="1">
              <a:buFont typeface="Wingdings" pitchFamily="2" charset="2"/>
              <a:buNone/>
            </a:pPr>
            <a:r>
              <a:rPr lang="ja-JP" altLang="en-US" sz="2400" smtClean="0"/>
              <a:t>　</a:t>
            </a:r>
          </a:p>
        </p:txBody>
      </p:sp>
      <p:sp>
        <p:nvSpPr>
          <p:cNvPr id="6" name="スライド番号プレースホルダー 5"/>
          <p:cNvSpPr>
            <a:spLocks noGrp="1"/>
          </p:cNvSpPr>
          <p:nvPr>
            <p:ph type="sldNum" sz="quarter" idx="12"/>
          </p:nvPr>
        </p:nvSpPr>
        <p:spPr/>
        <p:txBody>
          <a:bodyPr/>
          <a:lstStyle/>
          <a:p>
            <a:pPr>
              <a:defRPr/>
            </a:pPr>
            <a:fld id="{A830CBD5-A9FA-4898-9CA5-9F0A05556F37}" type="slidenum">
              <a:rPr lang="en-US" altLang="ja-JP">
                <a:solidFill>
                  <a:srgbClr val="000000"/>
                </a:solidFill>
              </a:rPr>
              <a:pPr>
                <a:defRPr/>
              </a:pPr>
              <a:t>11</a:t>
            </a:fld>
            <a:endParaRPr lang="en-US" altLang="ja-JP">
              <a:solidFill>
                <a:srgbClr val="000000"/>
              </a:solidFill>
            </a:endParaRPr>
          </a:p>
        </p:txBody>
      </p:sp>
    </p:spTree>
    <p:extLst>
      <p:ext uri="{BB962C8B-B14F-4D97-AF65-F5344CB8AC3E}">
        <p14:creationId xmlns:p14="http://schemas.microsoft.com/office/powerpoint/2010/main" xmlns="" val="5328685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4000" dirty="0" smtClean="0"/>
              <a:t>３．淡路島での経験で分かったこと</a:t>
            </a:r>
            <a:endParaRPr kumimoji="1" lang="ja-JP" altLang="en-US" sz="4000" dirty="0"/>
          </a:p>
        </p:txBody>
      </p:sp>
      <p:sp>
        <p:nvSpPr>
          <p:cNvPr id="3" name="コンテンツ プレースホルダー 2"/>
          <p:cNvSpPr>
            <a:spLocks noGrp="1"/>
          </p:cNvSpPr>
          <p:nvPr>
            <p:ph idx="1"/>
          </p:nvPr>
        </p:nvSpPr>
        <p:spPr>
          <a:xfrm>
            <a:off x="457200" y="1412776"/>
            <a:ext cx="8229600" cy="4713391"/>
          </a:xfrm>
        </p:spPr>
        <p:txBody>
          <a:bodyPr/>
          <a:lstStyle/>
          <a:p>
            <a:pPr marL="0" indent="0">
              <a:buNone/>
            </a:pPr>
            <a:r>
              <a:rPr kumimoji="1" lang="ja-JP" altLang="en-US" dirty="0" smtClean="0"/>
              <a:t>１．保健所が事務局をする協議会（</a:t>
            </a:r>
            <a:r>
              <a:rPr kumimoji="1" lang="en-US" altLang="ja-JP" dirty="0" smtClean="0"/>
              <a:t>1</a:t>
            </a:r>
            <a:r>
              <a:rPr kumimoji="1" lang="ja-JP" altLang="en-US" dirty="0" err="1" smtClean="0"/>
              <a:t>，</a:t>
            </a:r>
            <a:r>
              <a:rPr kumimoji="1" lang="en-US" altLang="ja-JP" dirty="0" smtClean="0"/>
              <a:t>2</a:t>
            </a:r>
            <a:r>
              <a:rPr kumimoji="1" lang="ja-JP" altLang="en-US" dirty="0" smtClean="0"/>
              <a:t>回</a:t>
            </a:r>
            <a:r>
              <a:rPr kumimoji="1" lang="en-US" altLang="ja-JP" dirty="0" smtClean="0"/>
              <a:t>/</a:t>
            </a:r>
            <a:r>
              <a:rPr kumimoji="1" lang="ja-JP" altLang="en-US" dirty="0" smtClean="0"/>
              <a:t>年）</a:t>
            </a:r>
            <a:endParaRPr kumimoji="1" lang="en-US" altLang="ja-JP" dirty="0" smtClean="0"/>
          </a:p>
          <a:p>
            <a:pPr marL="0" indent="0">
              <a:buNone/>
            </a:pPr>
            <a:r>
              <a:rPr lang="ja-JP" altLang="en-US" dirty="0"/>
              <a:t>　</a:t>
            </a:r>
            <a:r>
              <a:rPr lang="ja-JP" altLang="en-US" dirty="0" smtClean="0"/>
              <a:t>　</a:t>
            </a:r>
            <a:r>
              <a:rPr kumimoji="1" lang="ja-JP" altLang="en-US" dirty="0" smtClean="0"/>
              <a:t>と実務者会議（</a:t>
            </a:r>
            <a:r>
              <a:rPr kumimoji="1" lang="en-US" altLang="ja-JP" dirty="0" smtClean="0"/>
              <a:t>1/</a:t>
            </a:r>
            <a:r>
              <a:rPr kumimoji="1" lang="ja-JP" altLang="en-US" dirty="0" smtClean="0"/>
              <a:t>月）を設定し、運営する</a:t>
            </a:r>
            <a:endParaRPr kumimoji="1" lang="en-US" altLang="ja-JP" dirty="0" smtClean="0"/>
          </a:p>
          <a:p>
            <a:pPr marL="0" indent="0">
              <a:buNone/>
            </a:pPr>
            <a:r>
              <a:rPr lang="ja-JP" altLang="en-US" dirty="0"/>
              <a:t>２</a:t>
            </a:r>
            <a:r>
              <a:rPr lang="ja-JP" altLang="en-US" dirty="0" smtClean="0"/>
              <a:t>．会議の参加、院内説明会の実施等、地域移</a:t>
            </a:r>
            <a:endParaRPr lang="en-US" altLang="ja-JP" dirty="0" smtClean="0"/>
          </a:p>
          <a:p>
            <a:pPr marL="0" indent="0">
              <a:buNone/>
            </a:pPr>
            <a:r>
              <a:rPr lang="ja-JP" altLang="en-US" dirty="0"/>
              <a:t>　</a:t>
            </a:r>
            <a:r>
              <a:rPr lang="ja-JP" altLang="en-US" dirty="0" smtClean="0"/>
              <a:t>　行への協力を病院に了解してもらう</a:t>
            </a:r>
            <a:endParaRPr lang="en-US" altLang="ja-JP" dirty="0" smtClean="0"/>
          </a:p>
          <a:p>
            <a:pPr marL="0" indent="0">
              <a:buNone/>
            </a:pPr>
            <a:r>
              <a:rPr kumimoji="1" lang="ja-JP" altLang="en-US" dirty="0"/>
              <a:t>３</a:t>
            </a:r>
            <a:r>
              <a:rPr kumimoji="1" lang="ja-JP" altLang="en-US" dirty="0" smtClean="0"/>
              <a:t>．地域移行に取り組む</a:t>
            </a:r>
            <a:r>
              <a:rPr lang="ja-JP" altLang="en-US" dirty="0"/>
              <a:t>相談支援事</a:t>
            </a:r>
            <a:r>
              <a:rPr lang="ja-JP" altLang="en-US" dirty="0" smtClean="0"/>
              <a:t>業者を見</a:t>
            </a:r>
            <a:endParaRPr lang="en-US" altLang="ja-JP" dirty="0" smtClean="0"/>
          </a:p>
          <a:p>
            <a:pPr marL="0" indent="0">
              <a:buNone/>
            </a:pPr>
            <a:r>
              <a:rPr lang="ja-JP" altLang="en-US" dirty="0"/>
              <a:t>　</a:t>
            </a:r>
            <a:r>
              <a:rPr lang="ja-JP" altLang="en-US" dirty="0" smtClean="0"/>
              <a:t>　つけ、</a:t>
            </a:r>
            <a:r>
              <a:rPr kumimoji="1" lang="ja-JP" altLang="en-US" dirty="0" smtClean="0"/>
              <a:t>地域移行の個別相談を担うピアサポ</a:t>
            </a:r>
            <a:endParaRPr kumimoji="1" lang="en-US" altLang="ja-JP" dirty="0" smtClean="0"/>
          </a:p>
          <a:p>
            <a:pPr marL="0" indent="0">
              <a:buNone/>
            </a:pPr>
            <a:r>
              <a:rPr lang="ja-JP" altLang="en-US" dirty="0"/>
              <a:t>　</a:t>
            </a:r>
            <a:r>
              <a:rPr lang="ja-JP" altLang="en-US" dirty="0" smtClean="0"/>
              <a:t>　</a:t>
            </a:r>
            <a:r>
              <a:rPr kumimoji="1" lang="ja-JP" altLang="en-US" dirty="0" err="1" smtClean="0"/>
              <a:t>ー</a:t>
            </a:r>
            <a:r>
              <a:rPr kumimoji="1" lang="ja-JP" altLang="en-US" dirty="0" smtClean="0"/>
              <a:t>ター養成に協働で取り組み、ピアサポータ</a:t>
            </a:r>
            <a:endParaRPr kumimoji="1" lang="en-US" altLang="ja-JP" dirty="0" smtClean="0"/>
          </a:p>
          <a:p>
            <a:pPr marL="0" indent="0">
              <a:buNone/>
            </a:pPr>
            <a:r>
              <a:rPr lang="ja-JP" altLang="en-US" dirty="0"/>
              <a:t>　</a:t>
            </a:r>
            <a:r>
              <a:rPr lang="ja-JP" altLang="en-US" dirty="0" smtClean="0"/>
              <a:t>　</a:t>
            </a:r>
            <a:r>
              <a:rPr kumimoji="1" lang="ja-JP" altLang="en-US" dirty="0" err="1" smtClean="0"/>
              <a:t>ーを</a:t>
            </a:r>
            <a:r>
              <a:rPr kumimoji="1" lang="ja-JP" altLang="en-US" dirty="0" smtClean="0"/>
              <a:t>支援員として雇用・活用してもらう</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82F82230-C4B8-4EBB-87E3-E6A01B8EED4D}" type="slidenum">
              <a:rPr lang="en-US" altLang="ja-JP" smtClean="0">
                <a:solidFill>
                  <a:srgbClr val="000000"/>
                </a:solidFill>
              </a:rPr>
              <a:pPr>
                <a:defRPr/>
              </a:pPr>
              <a:t>12</a:t>
            </a:fld>
            <a:endParaRPr lang="en-US" altLang="ja-JP">
              <a:solidFill>
                <a:srgbClr val="000000"/>
              </a:solidFill>
            </a:endParaRPr>
          </a:p>
        </p:txBody>
      </p:sp>
    </p:spTree>
    <p:extLst>
      <p:ext uri="{BB962C8B-B14F-4D97-AF65-F5344CB8AC3E}">
        <p14:creationId xmlns:p14="http://schemas.microsoft.com/office/powerpoint/2010/main" xmlns="" val="5212624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タイトル 1"/>
          <p:cNvSpPr>
            <a:spLocks noGrp="1"/>
          </p:cNvSpPr>
          <p:nvPr>
            <p:ph type="title"/>
          </p:nvPr>
        </p:nvSpPr>
        <p:spPr/>
        <p:txBody>
          <a:bodyPr/>
          <a:lstStyle/>
          <a:p>
            <a:endParaRPr lang="ja-JP" altLang="en-US" smtClean="0"/>
          </a:p>
        </p:txBody>
      </p:sp>
      <p:sp>
        <p:nvSpPr>
          <p:cNvPr id="4" name="スライド番号プレースホルダー 3"/>
          <p:cNvSpPr>
            <a:spLocks noGrp="1"/>
          </p:cNvSpPr>
          <p:nvPr>
            <p:ph type="sldNum" sz="quarter" idx="12"/>
          </p:nvPr>
        </p:nvSpPr>
        <p:spPr/>
        <p:txBody>
          <a:bodyPr/>
          <a:lstStyle/>
          <a:p>
            <a:pPr>
              <a:defRPr/>
            </a:pPr>
            <a:fld id="{D918D607-6A6C-419E-B335-2DD244CE3AC4}" type="slidenum">
              <a:rPr lang="en-US" altLang="ja-JP" smtClean="0">
                <a:solidFill>
                  <a:srgbClr val="000000"/>
                </a:solidFill>
              </a:rPr>
              <a:pPr>
                <a:defRPr/>
              </a:pPr>
              <a:t>13</a:t>
            </a:fld>
            <a:endParaRPr lang="en-US" altLang="ja-JP">
              <a:solidFill>
                <a:srgbClr val="000000"/>
              </a:solidFill>
            </a:endParaRPr>
          </a:p>
        </p:txBody>
      </p:sp>
      <p:pic>
        <p:nvPicPr>
          <p:cNvPr id="51204"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a:xfrm>
            <a:off x="0" y="-171450"/>
            <a:ext cx="9156700" cy="7126288"/>
          </a:xfrm>
          <a:noFill/>
          <a:extLst>
            <a:ext uri="{91240B29-F687-4F45-9708-019B960494DF}">
              <a14:hiddenLine xmlns:a14="http://schemas.microsoft.com/office/drawing/2010/main" xmlns="" w="9525" cap="flat" cmpd="sng" algn="ctr">
                <a:solidFill>
                  <a:schemeClr val="tx1"/>
                </a:solidFill>
                <a:prstDash val="solid"/>
                <a:miter lim="800000"/>
                <a:headEnd/>
                <a:tailEnd/>
              </a14:hiddenLine>
            </a:ext>
          </a:extLst>
        </p:spPr>
      </p:pic>
    </p:spTree>
    <p:extLst>
      <p:ext uri="{BB962C8B-B14F-4D97-AF65-F5344CB8AC3E}">
        <p14:creationId xmlns:p14="http://schemas.microsoft.com/office/powerpoint/2010/main" xmlns="" val="15468852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5220073" y="1373061"/>
            <a:ext cx="3535833" cy="5016758"/>
          </a:xfrm>
          <a:prstGeom prst="rect">
            <a:avLst/>
          </a:prstGeom>
          <a:noFill/>
        </p:spPr>
        <p:txBody>
          <a:bodyPr wrap="square" rtlCol="0">
            <a:spAutoFit/>
          </a:bodyPr>
          <a:lstStyle/>
          <a:p>
            <a:r>
              <a:rPr kumimoji="1" lang="en-US" altLang="ja-JP" b="1" dirty="0" smtClean="0"/>
              <a:t>【</a:t>
            </a:r>
            <a:r>
              <a:rPr kumimoji="1" lang="ja-JP" altLang="en-US" b="1" dirty="0" smtClean="0"/>
              <a:t>精神科医療機関と病床数、平均</a:t>
            </a:r>
            <a:endParaRPr kumimoji="1" lang="en-US" altLang="ja-JP" b="1" dirty="0" smtClean="0"/>
          </a:p>
          <a:p>
            <a:r>
              <a:rPr kumimoji="1" lang="ja-JP" altLang="en-US" b="1" dirty="0" smtClean="0"/>
              <a:t>在院日数　（平成</a:t>
            </a:r>
            <a:r>
              <a:rPr kumimoji="1" lang="en-US" altLang="ja-JP" b="1" dirty="0" smtClean="0"/>
              <a:t>26</a:t>
            </a:r>
            <a:r>
              <a:rPr kumimoji="1" lang="ja-JP" altLang="en-US" b="1" dirty="0" smtClean="0"/>
              <a:t>年）</a:t>
            </a:r>
            <a:r>
              <a:rPr lang="en-US" altLang="ja-JP" b="1" dirty="0" smtClean="0"/>
              <a:t>】</a:t>
            </a:r>
            <a:endParaRPr lang="en-US" altLang="ja-JP" b="1" dirty="0"/>
          </a:p>
          <a:p>
            <a:endParaRPr lang="en-US" altLang="ja-JP" b="1" dirty="0" smtClean="0"/>
          </a:p>
          <a:p>
            <a:endParaRPr lang="en-US" altLang="ja-JP" b="1" dirty="0"/>
          </a:p>
          <a:p>
            <a:endParaRPr lang="en-US" altLang="ja-JP" b="1" dirty="0" smtClean="0"/>
          </a:p>
          <a:p>
            <a:endParaRPr lang="en-US" altLang="ja-JP" b="1" dirty="0"/>
          </a:p>
          <a:p>
            <a:endParaRPr lang="en-US" altLang="ja-JP" b="1" dirty="0" smtClean="0"/>
          </a:p>
          <a:p>
            <a:endParaRPr lang="en-US" altLang="ja-JP" b="1" dirty="0"/>
          </a:p>
          <a:p>
            <a:endParaRPr lang="en-US" altLang="ja-JP" b="1" dirty="0" smtClean="0"/>
          </a:p>
          <a:p>
            <a:endParaRPr lang="en-US" altLang="ja-JP" b="1" dirty="0"/>
          </a:p>
          <a:p>
            <a:endParaRPr lang="en-US" altLang="ja-JP" b="1" dirty="0"/>
          </a:p>
          <a:p>
            <a:r>
              <a:rPr kumimoji="1" lang="en-US" altLang="ja-JP" b="1" dirty="0" smtClean="0"/>
              <a:t>【</a:t>
            </a:r>
            <a:r>
              <a:rPr kumimoji="1" lang="ja-JP" altLang="en-US" b="1" dirty="0" smtClean="0"/>
              <a:t>２０年以上の入院患者の割合</a:t>
            </a:r>
            <a:r>
              <a:rPr lang="en-US" altLang="ja-JP" b="1" dirty="0"/>
              <a:t>】</a:t>
            </a:r>
            <a:endParaRPr kumimoji="1" lang="en-US" altLang="ja-JP" b="1" dirty="0" smtClean="0"/>
          </a:p>
          <a:p>
            <a:r>
              <a:rPr lang="ja-JP" altLang="en-US" b="1" dirty="0"/>
              <a:t>　</a:t>
            </a:r>
            <a:r>
              <a:rPr kumimoji="1" lang="ja-JP" altLang="en-US" b="1" dirty="0" smtClean="0"/>
              <a:t>１３</a:t>
            </a:r>
            <a:r>
              <a:rPr kumimoji="1" lang="en-US" altLang="ja-JP" b="1" dirty="0" smtClean="0"/>
              <a:t>.</a:t>
            </a:r>
            <a:r>
              <a:rPr kumimoji="1" lang="ja-JP" altLang="en-US" b="1" dirty="0" smtClean="0"/>
              <a:t>７％</a:t>
            </a:r>
            <a:endParaRPr kumimoji="1" lang="en-US" altLang="ja-JP" b="1" dirty="0" smtClean="0"/>
          </a:p>
          <a:p>
            <a:r>
              <a:rPr lang="ja-JP" altLang="en-US" sz="1600" b="1" dirty="0"/>
              <a:t>　</a:t>
            </a:r>
            <a:r>
              <a:rPr lang="ja-JP" altLang="en-US" sz="1600" b="1" dirty="0" smtClean="0"/>
              <a:t>　　</a:t>
            </a:r>
            <a:r>
              <a:rPr kumimoji="1" lang="ja-JP" altLang="en-US" sz="1600" b="1" dirty="0" smtClean="0"/>
              <a:t>（平成２６年精神保健福祉　資料）</a:t>
            </a:r>
            <a:endParaRPr kumimoji="1" lang="en-US" altLang="ja-JP" sz="1600" b="1" dirty="0" smtClean="0"/>
          </a:p>
          <a:p>
            <a:endParaRPr kumimoji="1" lang="en-US" altLang="ja-JP" sz="1600" b="1" dirty="0" smtClean="0"/>
          </a:p>
          <a:p>
            <a:r>
              <a:rPr lang="ja-JP" altLang="en-US" b="1" dirty="0"/>
              <a:t>　</a:t>
            </a:r>
            <a:r>
              <a:rPr lang="ja-JP" altLang="en-US" b="1" dirty="0" smtClean="0"/>
              <a:t>全国平均１１．０％</a:t>
            </a:r>
            <a:endParaRPr lang="en-US" altLang="ja-JP" b="1" dirty="0" smtClean="0"/>
          </a:p>
          <a:p>
            <a:r>
              <a:rPr lang="ja-JP" altLang="en-US" b="1" dirty="0" smtClean="0"/>
              <a:t>　　（</a:t>
            </a:r>
            <a:r>
              <a:rPr lang="ja-JP" altLang="en-US" sz="1600" b="1" dirty="0" smtClean="0"/>
              <a:t>平成２４年精神保健福祉資料）</a:t>
            </a:r>
            <a:endParaRPr kumimoji="1" lang="en-US" altLang="ja-JP" sz="1600" b="1" dirty="0" smtClean="0"/>
          </a:p>
          <a:p>
            <a:r>
              <a:rPr lang="ja-JP" altLang="en-US" b="1" dirty="0"/>
              <a:t>　</a:t>
            </a:r>
            <a:endParaRPr kumimoji="1" lang="ja-JP" altLang="en-US" b="1" dirty="0"/>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8300" t="19346" r="22737" b="15320"/>
          <a:stretch/>
        </p:blipFill>
        <p:spPr bwMode="auto">
          <a:xfrm>
            <a:off x="395537" y="1422058"/>
            <a:ext cx="4824536" cy="504056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テキスト ボックス 3"/>
          <p:cNvSpPr txBox="1"/>
          <p:nvPr/>
        </p:nvSpPr>
        <p:spPr>
          <a:xfrm>
            <a:off x="3148443" y="4800673"/>
            <a:ext cx="881159" cy="319176"/>
          </a:xfrm>
          <a:prstGeom prst="rect">
            <a:avLst/>
          </a:prstGeom>
          <a:solidFill>
            <a:srgbClr val="CCCCFF"/>
          </a:solidFill>
        </p:spPr>
        <p:txBody>
          <a:bodyPr wrap="square" rtlCol="0">
            <a:spAutoFit/>
          </a:bodyPr>
          <a:lstStyle/>
          <a:p>
            <a:r>
              <a:rPr kumimoji="1" lang="ja-JP" altLang="en-US" b="1" dirty="0" smtClean="0"/>
              <a:t>朝来市</a:t>
            </a:r>
            <a:endParaRPr kumimoji="1" lang="ja-JP" altLang="en-US" b="1" dirty="0"/>
          </a:p>
        </p:txBody>
      </p:sp>
      <p:sp>
        <p:nvSpPr>
          <p:cNvPr id="5" name="テキスト ボックス 3"/>
          <p:cNvSpPr txBox="1">
            <a:spLocks noChangeArrowheads="1"/>
          </p:cNvSpPr>
          <p:nvPr/>
        </p:nvSpPr>
        <p:spPr bwMode="auto">
          <a:xfrm>
            <a:off x="2699792" y="2740866"/>
            <a:ext cx="1018515" cy="363557"/>
          </a:xfrm>
          <a:prstGeom prst="rect">
            <a:avLst/>
          </a:prstGeom>
          <a:solidFill>
            <a:srgbClr val="CCCCFF"/>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500"/>
              </a:spcBef>
              <a:spcAft>
                <a:spcPts val="500"/>
              </a:spcAft>
              <a:buClrTx/>
              <a:buSzTx/>
              <a:buFontTx/>
              <a:buNone/>
              <a:tabLst/>
            </a:pPr>
            <a:r>
              <a:rPr kumimoji="1" lang="ja-JP" altLang="en-US" sz="1800" b="1" i="0" u="none" strike="noStrike" cap="none" normalizeH="0" baseline="0" dirty="0" smtClean="0">
                <a:ln>
                  <a:noFill/>
                </a:ln>
                <a:solidFill>
                  <a:srgbClr val="000000"/>
                </a:solidFill>
                <a:effectLst/>
                <a:latin typeface="ＭＳ ゴシック" pitchFamily="49" charset="-128"/>
                <a:ea typeface="ＭＳ ゴシック" pitchFamily="49" charset="-128"/>
                <a:cs typeface="ＭＳ Ｐゴシック" pitchFamily="50" charset="-128"/>
              </a:rPr>
              <a:t>豊岡市</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8" name="テキスト ボックス 3"/>
          <p:cNvSpPr txBox="1">
            <a:spLocks noChangeArrowheads="1"/>
          </p:cNvSpPr>
          <p:nvPr/>
        </p:nvSpPr>
        <p:spPr bwMode="auto">
          <a:xfrm>
            <a:off x="596994" y="2365313"/>
            <a:ext cx="1220091" cy="363557"/>
          </a:xfrm>
          <a:prstGeom prst="rect">
            <a:avLst/>
          </a:prstGeom>
          <a:solidFill>
            <a:srgbClr val="CCCCFF"/>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500"/>
              </a:spcBef>
              <a:spcAft>
                <a:spcPts val="500"/>
              </a:spcAft>
              <a:buClrTx/>
              <a:buSzTx/>
              <a:buFontTx/>
              <a:buNone/>
              <a:tabLst/>
            </a:pPr>
            <a:r>
              <a:rPr kumimoji="1" lang="ja-JP" altLang="en-US" sz="1800" b="1" i="0" u="none" strike="noStrike" cap="none" normalizeH="0" baseline="0" dirty="0" smtClean="0">
                <a:ln>
                  <a:noFill/>
                </a:ln>
                <a:solidFill>
                  <a:srgbClr val="000000"/>
                </a:solidFill>
                <a:effectLst/>
                <a:latin typeface="ＭＳ ゴシック" pitchFamily="49" charset="-128"/>
                <a:ea typeface="ＭＳ ゴシック" pitchFamily="49" charset="-128"/>
                <a:cs typeface="ＭＳ Ｐゴシック" pitchFamily="50" charset="-128"/>
              </a:rPr>
              <a:t>新温泉町</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9" name="テキスト ボックス 3"/>
          <p:cNvSpPr txBox="1">
            <a:spLocks noChangeArrowheads="1"/>
          </p:cNvSpPr>
          <p:nvPr/>
        </p:nvSpPr>
        <p:spPr bwMode="auto">
          <a:xfrm>
            <a:off x="2051828" y="4097911"/>
            <a:ext cx="881289" cy="319655"/>
          </a:xfrm>
          <a:prstGeom prst="rect">
            <a:avLst/>
          </a:prstGeom>
          <a:solidFill>
            <a:srgbClr val="CCCCFF"/>
          </a:solidFill>
          <a:ln>
            <a:noFill/>
          </a:ln>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ts val="500"/>
              </a:spcBef>
              <a:spcAft>
                <a:spcPts val="500"/>
              </a:spcAft>
              <a:buClrTx/>
              <a:buSzTx/>
              <a:buFontTx/>
              <a:buNone/>
              <a:tabLst/>
            </a:pPr>
            <a:r>
              <a:rPr kumimoji="1" lang="ja-JP" altLang="en-US" sz="1800" b="1" i="0" u="none" strike="noStrike" cap="none" normalizeH="0" baseline="0" dirty="0" smtClean="0">
                <a:ln>
                  <a:noFill/>
                </a:ln>
                <a:solidFill>
                  <a:srgbClr val="000000"/>
                </a:solidFill>
                <a:effectLst/>
                <a:latin typeface="ＭＳ ゴシック" pitchFamily="49" charset="-128"/>
                <a:ea typeface="ＭＳ ゴシック" pitchFamily="49" charset="-128"/>
                <a:cs typeface="ＭＳ Ｐゴシック" pitchFamily="50" charset="-128"/>
              </a:rPr>
              <a:t>養父市</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 name="テキスト ボックス 3"/>
          <p:cNvSpPr txBox="1">
            <a:spLocks noChangeArrowheads="1"/>
          </p:cNvSpPr>
          <p:nvPr/>
        </p:nvSpPr>
        <p:spPr bwMode="auto">
          <a:xfrm>
            <a:off x="1259632" y="3092427"/>
            <a:ext cx="1114909" cy="369332"/>
          </a:xfrm>
          <a:prstGeom prst="rect">
            <a:avLst/>
          </a:prstGeom>
          <a:solidFill>
            <a:srgbClr val="CCCCFF"/>
          </a:solidFill>
          <a:ln>
            <a:noFill/>
          </a:ln>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ts val="500"/>
              </a:spcBef>
              <a:spcAft>
                <a:spcPts val="500"/>
              </a:spcAft>
              <a:buClrTx/>
              <a:buSzTx/>
              <a:buFontTx/>
              <a:buNone/>
              <a:tabLst/>
            </a:pPr>
            <a:r>
              <a:rPr kumimoji="1" lang="ja-JP" altLang="en-US" b="1"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香美町</a:t>
            </a:r>
            <a:endParaRPr kumimoji="1" lang="ja-JP" altLang="ja-JP" b="1"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2" name="テキスト ボックス 11"/>
          <p:cNvSpPr txBox="1"/>
          <p:nvPr/>
        </p:nvSpPr>
        <p:spPr>
          <a:xfrm>
            <a:off x="3277727" y="2365313"/>
            <a:ext cx="311296" cy="319176"/>
          </a:xfrm>
          <a:prstGeom prst="rect">
            <a:avLst/>
          </a:prstGeom>
          <a:solidFill>
            <a:schemeClr val="bg2">
              <a:lumMod val="75000"/>
            </a:schemeClr>
          </a:solidFill>
        </p:spPr>
        <p:txBody>
          <a:bodyPr wrap="square" rtlCol="0">
            <a:spAutoFit/>
          </a:bodyPr>
          <a:lstStyle/>
          <a:p>
            <a:r>
              <a:rPr kumimoji="1" lang="ja-JP" altLang="en-US" dirty="0" smtClean="0"/>
              <a:t>①</a:t>
            </a:r>
            <a:endParaRPr kumimoji="1" lang="ja-JP" altLang="en-US" dirty="0"/>
          </a:p>
        </p:txBody>
      </p:sp>
      <p:sp>
        <p:nvSpPr>
          <p:cNvPr id="14" name="テキスト ボックス 13"/>
          <p:cNvSpPr txBox="1"/>
          <p:nvPr/>
        </p:nvSpPr>
        <p:spPr>
          <a:xfrm>
            <a:off x="2936160" y="3721852"/>
            <a:ext cx="311296" cy="319176"/>
          </a:xfrm>
          <a:prstGeom prst="rect">
            <a:avLst/>
          </a:prstGeom>
          <a:solidFill>
            <a:schemeClr val="bg2">
              <a:lumMod val="75000"/>
            </a:schemeClr>
          </a:solidFill>
        </p:spPr>
        <p:txBody>
          <a:bodyPr wrap="square" rtlCol="0">
            <a:spAutoFit/>
          </a:bodyPr>
          <a:lstStyle/>
          <a:p>
            <a:r>
              <a:rPr kumimoji="1" lang="ja-JP" altLang="en-US" dirty="0" smtClean="0"/>
              <a:t>②</a:t>
            </a:r>
            <a:endParaRPr kumimoji="1" lang="ja-JP" altLang="en-US" dirty="0"/>
          </a:p>
        </p:txBody>
      </p:sp>
      <p:sp>
        <p:nvSpPr>
          <p:cNvPr id="15" name="テキスト ボックス 14"/>
          <p:cNvSpPr txBox="1"/>
          <p:nvPr/>
        </p:nvSpPr>
        <p:spPr>
          <a:xfrm>
            <a:off x="3489631" y="5119849"/>
            <a:ext cx="311296" cy="319176"/>
          </a:xfrm>
          <a:prstGeom prst="rect">
            <a:avLst/>
          </a:prstGeom>
          <a:solidFill>
            <a:schemeClr val="bg2">
              <a:lumMod val="75000"/>
            </a:schemeClr>
          </a:solidFill>
        </p:spPr>
        <p:txBody>
          <a:bodyPr wrap="square" rtlCol="0">
            <a:spAutoFit/>
          </a:bodyPr>
          <a:lstStyle/>
          <a:p>
            <a:r>
              <a:rPr lang="ja-JP" altLang="en-US" dirty="0"/>
              <a:t>③</a:t>
            </a:r>
            <a:endParaRPr kumimoji="1" lang="ja-JP" altLang="en-US" dirty="0"/>
          </a:p>
        </p:txBody>
      </p:sp>
      <p:sp>
        <p:nvSpPr>
          <p:cNvPr id="16" name="テキスト ボックス 15"/>
          <p:cNvSpPr txBox="1"/>
          <p:nvPr/>
        </p:nvSpPr>
        <p:spPr>
          <a:xfrm>
            <a:off x="3603850" y="2514055"/>
            <a:ext cx="311296" cy="319176"/>
          </a:xfrm>
          <a:prstGeom prst="rect">
            <a:avLst/>
          </a:prstGeom>
          <a:solidFill>
            <a:schemeClr val="bg2">
              <a:lumMod val="75000"/>
            </a:schemeClr>
          </a:solidFill>
        </p:spPr>
        <p:txBody>
          <a:bodyPr wrap="square" rtlCol="0">
            <a:spAutoFit/>
          </a:bodyPr>
          <a:lstStyle/>
          <a:p>
            <a:r>
              <a:rPr lang="ja-JP" altLang="en-US" dirty="0"/>
              <a:t>④</a:t>
            </a:r>
            <a:endParaRPr kumimoji="1" lang="ja-JP" altLang="en-US" dirty="0"/>
          </a:p>
        </p:txBody>
      </p:sp>
      <p:sp>
        <p:nvSpPr>
          <p:cNvPr id="17" name="テキスト ボックス 16"/>
          <p:cNvSpPr txBox="1"/>
          <p:nvPr/>
        </p:nvSpPr>
        <p:spPr>
          <a:xfrm>
            <a:off x="3562659" y="4041028"/>
            <a:ext cx="311296" cy="319176"/>
          </a:xfrm>
          <a:prstGeom prst="rect">
            <a:avLst/>
          </a:prstGeom>
          <a:solidFill>
            <a:schemeClr val="bg2">
              <a:lumMod val="75000"/>
            </a:schemeClr>
          </a:solidFill>
        </p:spPr>
        <p:txBody>
          <a:bodyPr wrap="square" rtlCol="0">
            <a:spAutoFit/>
          </a:bodyPr>
          <a:lstStyle/>
          <a:p>
            <a:r>
              <a:rPr lang="ja-JP" altLang="en-US" dirty="0"/>
              <a:t>⑤</a:t>
            </a:r>
            <a:endParaRPr kumimoji="1" lang="ja-JP" altLang="en-US" dirty="0"/>
          </a:p>
        </p:txBody>
      </p:sp>
      <p:sp>
        <p:nvSpPr>
          <p:cNvPr id="2" name="タイトル 1"/>
          <p:cNvSpPr>
            <a:spLocks noGrp="1"/>
          </p:cNvSpPr>
          <p:nvPr>
            <p:ph type="title"/>
          </p:nvPr>
        </p:nvSpPr>
        <p:spPr/>
        <p:txBody>
          <a:bodyPr>
            <a:normAutofit/>
          </a:bodyPr>
          <a:lstStyle/>
          <a:p>
            <a:r>
              <a:rPr kumimoji="1" lang="ja-JP" altLang="en-US" dirty="0" smtClean="0"/>
              <a:t>　</a:t>
            </a:r>
            <a:r>
              <a:rPr kumimoji="1" lang="ja-JP" altLang="en-US" sz="4400" dirty="0" smtClean="0">
                <a:solidFill>
                  <a:srgbClr val="0033CC"/>
                </a:solidFill>
              </a:rPr>
              <a:t>精神科医療機関の状況</a:t>
            </a:r>
            <a:endParaRPr kumimoji="1" lang="ja-JP" altLang="en-US" sz="4400" dirty="0">
              <a:solidFill>
                <a:srgbClr val="0033CC"/>
              </a:solidFill>
            </a:endParaRPr>
          </a:p>
        </p:txBody>
      </p:sp>
      <p:sp>
        <p:nvSpPr>
          <p:cNvPr id="13" name="コンテンツ プレースホルダー 12"/>
          <p:cNvSpPr>
            <a:spLocks noGrp="1"/>
          </p:cNvSpPr>
          <p:nvPr>
            <p:ph sz="quarter" idx="1"/>
          </p:nvPr>
        </p:nvSpPr>
        <p:spPr>
          <a:xfrm>
            <a:off x="295802" y="5733256"/>
            <a:ext cx="7467600" cy="4873752"/>
          </a:xfrm>
        </p:spPr>
        <p:txBody>
          <a:bodyPr/>
          <a:lstStyle/>
          <a:p>
            <a:pPr marL="0" indent="0">
              <a:buNone/>
            </a:pPr>
            <a:r>
              <a:rPr kumimoji="1" lang="ja-JP" altLang="en-US" dirty="0" smtClean="0"/>
              <a:t>　　　　　　　　　　　　　　　　　　　　　　　　</a:t>
            </a:r>
            <a:endParaRPr kumimoji="1" lang="ja-JP" altLang="en-US" dirty="0"/>
          </a:p>
        </p:txBody>
      </p:sp>
      <p:graphicFrame>
        <p:nvGraphicFramePr>
          <p:cNvPr id="18" name="表 17"/>
          <p:cNvGraphicFramePr>
            <a:graphicFrameLocks noGrp="1"/>
          </p:cNvGraphicFramePr>
          <p:nvPr>
            <p:extLst>
              <p:ext uri="{D42A27DB-BD31-4B8C-83A1-F6EECF244321}">
                <p14:modId xmlns:p14="http://schemas.microsoft.com/office/powerpoint/2010/main" xmlns="" val="66727292"/>
              </p:ext>
            </p:extLst>
          </p:nvPr>
        </p:nvGraphicFramePr>
        <p:xfrm>
          <a:off x="5364089" y="1996365"/>
          <a:ext cx="3247800" cy="2216116"/>
        </p:xfrm>
        <a:graphic>
          <a:graphicData uri="http://schemas.openxmlformats.org/drawingml/2006/table">
            <a:tbl>
              <a:tblPr/>
              <a:tblGrid>
                <a:gridCol w="1368152"/>
                <a:gridCol w="864096"/>
                <a:gridCol w="1015552"/>
              </a:tblGrid>
              <a:tr h="574956">
                <a:tc>
                  <a:txBody>
                    <a:bodyPr/>
                    <a:lstStyle/>
                    <a:p>
                      <a:pPr algn="l" fontAlgn="ctr"/>
                      <a:r>
                        <a:rPr lang="ja-JP" altLang="en-US" sz="1100" b="1" i="0" u="none" strike="noStrike" dirty="0">
                          <a:solidFill>
                            <a:srgbClr val="000000"/>
                          </a:solidFill>
                          <a:effectLst/>
                          <a:latin typeface="ＭＳ Ｐゴシック"/>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600" b="1" i="0" u="none" strike="noStrike" dirty="0" smtClean="0">
                          <a:solidFill>
                            <a:srgbClr val="000000"/>
                          </a:solidFill>
                          <a:effectLst/>
                          <a:latin typeface="ＭＳ Ｐゴシック"/>
                        </a:rPr>
                        <a:t>　病床数</a:t>
                      </a:r>
                      <a:endParaRPr lang="ja-JP" altLang="en-US" sz="1600" b="1" i="0" u="none" strike="noStrike" dirty="0">
                        <a:solidFill>
                          <a:srgbClr val="000000"/>
                        </a:solidFill>
                        <a:effectLst/>
                        <a:latin typeface="ＭＳ Ｐゴシック"/>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600" b="1" i="0" u="none" strike="noStrike" dirty="0" smtClean="0">
                          <a:solidFill>
                            <a:srgbClr val="000000"/>
                          </a:solidFill>
                          <a:effectLst/>
                          <a:latin typeface="+mj-ea"/>
                          <a:ea typeface="+mj-ea"/>
                        </a:rPr>
                        <a:t>　</a:t>
                      </a:r>
                      <a:r>
                        <a:rPr lang="zh-CN" altLang="en-US" sz="1600" b="1" i="0" u="none" strike="noStrike" dirty="0" smtClean="0">
                          <a:solidFill>
                            <a:srgbClr val="000000"/>
                          </a:solidFill>
                          <a:effectLst/>
                          <a:latin typeface="+mj-ea"/>
                          <a:ea typeface="+mj-ea"/>
                        </a:rPr>
                        <a:t>平均在</a:t>
                      </a:r>
                      <a:r>
                        <a:rPr lang="zh-CN" altLang="en-US" sz="1600" b="1" i="0" u="none" strike="noStrike" dirty="0">
                          <a:solidFill>
                            <a:srgbClr val="000000"/>
                          </a:solidFill>
                          <a:effectLst/>
                          <a:latin typeface="+mj-ea"/>
                          <a:ea typeface="+mj-ea"/>
                        </a:rPr>
                        <a:t/>
                      </a:r>
                      <a:br>
                        <a:rPr lang="zh-CN" altLang="en-US" sz="1600" b="1" i="0" u="none" strike="noStrike" dirty="0">
                          <a:solidFill>
                            <a:srgbClr val="000000"/>
                          </a:solidFill>
                          <a:effectLst/>
                          <a:latin typeface="+mj-ea"/>
                          <a:ea typeface="+mj-ea"/>
                        </a:rPr>
                      </a:br>
                      <a:r>
                        <a:rPr lang="ja-JP" altLang="en-US" sz="1600" b="1" i="0" u="none" strike="noStrike" dirty="0" smtClean="0">
                          <a:solidFill>
                            <a:srgbClr val="000000"/>
                          </a:solidFill>
                          <a:effectLst/>
                          <a:latin typeface="+mj-ea"/>
                          <a:ea typeface="+mj-ea"/>
                        </a:rPr>
                        <a:t>　</a:t>
                      </a:r>
                      <a:r>
                        <a:rPr lang="zh-CN" altLang="en-US" sz="1600" b="1" i="0" u="none" strike="noStrike" dirty="0" smtClean="0">
                          <a:solidFill>
                            <a:srgbClr val="000000"/>
                          </a:solidFill>
                          <a:effectLst/>
                          <a:latin typeface="+mj-ea"/>
                          <a:ea typeface="+mj-ea"/>
                        </a:rPr>
                        <a:t>院</a:t>
                      </a:r>
                      <a:r>
                        <a:rPr lang="zh-CN" altLang="en-US" sz="1600" b="1" i="0" u="none" strike="noStrike" dirty="0">
                          <a:solidFill>
                            <a:srgbClr val="000000"/>
                          </a:solidFill>
                          <a:effectLst/>
                          <a:latin typeface="+mj-ea"/>
                          <a:ea typeface="+mj-ea"/>
                        </a:rPr>
                        <a:t>日数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8232">
                <a:tc>
                  <a:txBody>
                    <a:bodyPr/>
                    <a:lstStyle/>
                    <a:p>
                      <a:pPr algn="l" rtl="0" fontAlgn="ctr"/>
                      <a:r>
                        <a:rPr lang="en-US" sz="1800" b="1" i="0" u="none" strike="noStrike" dirty="0">
                          <a:solidFill>
                            <a:srgbClr val="000000"/>
                          </a:solidFill>
                          <a:effectLst/>
                          <a:latin typeface="ＭＳ Ｐゴシック"/>
                        </a:rPr>
                        <a:t>①A</a:t>
                      </a:r>
                      <a:r>
                        <a:rPr lang="ja-JP" altLang="en-US" sz="1800" b="1" i="0" u="none" strike="noStrike" dirty="0">
                          <a:solidFill>
                            <a:srgbClr val="000000"/>
                          </a:solidFill>
                          <a:effectLst/>
                          <a:latin typeface="ＭＳ Ｐゴシック"/>
                        </a:rPr>
                        <a:t>病院</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800" b="1" i="0" u="none" strike="noStrike">
                          <a:solidFill>
                            <a:srgbClr val="000000"/>
                          </a:solidFill>
                          <a:effectLst/>
                          <a:latin typeface="ＭＳ Ｐゴシック"/>
                        </a:rPr>
                        <a:t>　</a:t>
                      </a:r>
                      <a:r>
                        <a:rPr lang="en-US" altLang="ja-JP" sz="1800" b="1" i="0" u="none" strike="noStrike">
                          <a:solidFill>
                            <a:srgbClr val="000000"/>
                          </a:solidFill>
                          <a:effectLst/>
                          <a:latin typeface="ＭＳ Ｐゴシック"/>
                        </a:rPr>
                        <a:t>65</a:t>
                      </a:r>
                      <a:r>
                        <a:rPr lang="ja-JP" altLang="en-US" sz="1800" b="1" i="0" u="none" strike="noStrike">
                          <a:solidFill>
                            <a:srgbClr val="000000"/>
                          </a:solidFill>
                          <a:effectLst/>
                          <a:latin typeface="ＭＳ Ｐゴシック"/>
                        </a:rPr>
                        <a:t>床</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800" b="1" i="0" u="none" strike="noStrike">
                          <a:solidFill>
                            <a:srgbClr val="000000"/>
                          </a:solidFill>
                          <a:effectLst/>
                          <a:latin typeface="ＭＳ Ｐゴシック"/>
                        </a:rPr>
                        <a:t>78</a:t>
                      </a:r>
                      <a:r>
                        <a:rPr lang="ja-JP" altLang="en-US" sz="1800" b="1" i="0" u="none" strike="noStrike">
                          <a:solidFill>
                            <a:srgbClr val="000000"/>
                          </a:solidFill>
                          <a:effectLst/>
                          <a:latin typeface="ＭＳ Ｐゴシック"/>
                        </a:rPr>
                        <a:t>日</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8232">
                <a:tc>
                  <a:txBody>
                    <a:bodyPr/>
                    <a:lstStyle/>
                    <a:p>
                      <a:pPr algn="l" rtl="0" fontAlgn="ctr"/>
                      <a:r>
                        <a:rPr lang="en-US" sz="1800" b="1" i="0" u="none" strike="noStrike">
                          <a:solidFill>
                            <a:srgbClr val="000000"/>
                          </a:solidFill>
                          <a:effectLst/>
                          <a:latin typeface="ＭＳ Ｐゴシック"/>
                        </a:rPr>
                        <a:t>②B</a:t>
                      </a:r>
                      <a:r>
                        <a:rPr lang="ja-JP" altLang="en-US" sz="1800" b="1" i="0" u="none" strike="noStrike">
                          <a:solidFill>
                            <a:srgbClr val="000000"/>
                          </a:solidFill>
                          <a:effectLst/>
                          <a:latin typeface="ＭＳ Ｐゴシック"/>
                        </a:rPr>
                        <a:t>病院</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800" b="1" i="0" u="none" strike="noStrike">
                          <a:solidFill>
                            <a:srgbClr val="000000"/>
                          </a:solidFill>
                          <a:effectLst/>
                          <a:latin typeface="ＭＳ Ｐゴシック"/>
                        </a:rPr>
                        <a:t>　</a:t>
                      </a:r>
                      <a:r>
                        <a:rPr lang="en-US" altLang="ja-JP" sz="1800" b="1" i="0" u="none" strike="noStrike">
                          <a:solidFill>
                            <a:srgbClr val="000000"/>
                          </a:solidFill>
                          <a:effectLst/>
                          <a:latin typeface="ＭＳ Ｐゴシック"/>
                        </a:rPr>
                        <a:t>287</a:t>
                      </a:r>
                      <a:r>
                        <a:rPr lang="ja-JP" altLang="en-US" sz="1800" b="1" i="0" u="none" strike="noStrike">
                          <a:solidFill>
                            <a:srgbClr val="000000"/>
                          </a:solidFill>
                          <a:effectLst/>
                          <a:latin typeface="ＭＳ Ｐゴシック"/>
                        </a:rPr>
                        <a:t>床</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800" b="1" i="0" u="none" strike="noStrike" dirty="0">
                          <a:solidFill>
                            <a:srgbClr val="000000"/>
                          </a:solidFill>
                          <a:effectLst/>
                          <a:latin typeface="ＭＳ Ｐゴシック"/>
                        </a:rPr>
                        <a:t>920</a:t>
                      </a:r>
                      <a:r>
                        <a:rPr lang="ja-JP" altLang="en-US" sz="1800" b="1" i="0" u="none" strike="noStrike" dirty="0">
                          <a:solidFill>
                            <a:srgbClr val="000000"/>
                          </a:solidFill>
                          <a:effectLst/>
                          <a:latin typeface="ＭＳ Ｐゴシック"/>
                        </a:rPr>
                        <a:t>日</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8232">
                <a:tc>
                  <a:txBody>
                    <a:bodyPr/>
                    <a:lstStyle/>
                    <a:p>
                      <a:pPr algn="l" rtl="0" fontAlgn="ctr"/>
                      <a:r>
                        <a:rPr lang="en-US" sz="1800" b="1" i="0" u="none" strike="noStrike">
                          <a:solidFill>
                            <a:srgbClr val="000000"/>
                          </a:solidFill>
                          <a:effectLst/>
                          <a:latin typeface="ＭＳ Ｐゴシック"/>
                        </a:rPr>
                        <a:t>③C</a:t>
                      </a:r>
                      <a:r>
                        <a:rPr lang="ja-JP" altLang="en-US" sz="1800" b="1" i="0" u="none" strike="noStrike">
                          <a:solidFill>
                            <a:srgbClr val="000000"/>
                          </a:solidFill>
                          <a:effectLst/>
                          <a:latin typeface="ＭＳ Ｐゴシック"/>
                        </a:rPr>
                        <a:t>病院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800" b="1" i="0" u="none" strike="noStrike">
                          <a:solidFill>
                            <a:srgbClr val="000000"/>
                          </a:solidFill>
                          <a:effectLst/>
                          <a:latin typeface="ＭＳ Ｐゴシック"/>
                        </a:rPr>
                        <a:t>250</a:t>
                      </a:r>
                      <a:r>
                        <a:rPr lang="ja-JP" altLang="en-US" sz="1800" b="1" i="0" u="none" strike="noStrike">
                          <a:solidFill>
                            <a:srgbClr val="000000"/>
                          </a:solidFill>
                          <a:effectLst/>
                          <a:latin typeface="ＭＳ Ｐゴシック"/>
                        </a:rPr>
                        <a:t>床</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800" b="1" i="0" u="none" strike="noStrike">
                          <a:solidFill>
                            <a:srgbClr val="000000"/>
                          </a:solidFill>
                          <a:effectLst/>
                          <a:latin typeface="ＭＳ Ｐゴシック"/>
                        </a:rPr>
                        <a:t>618</a:t>
                      </a:r>
                      <a:r>
                        <a:rPr lang="ja-JP" altLang="en-US" sz="1800" b="1" i="0" u="none" strike="noStrike">
                          <a:solidFill>
                            <a:srgbClr val="000000"/>
                          </a:solidFill>
                          <a:effectLst/>
                          <a:latin typeface="ＭＳ Ｐゴシック"/>
                        </a:rPr>
                        <a:t>日</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8232">
                <a:tc>
                  <a:txBody>
                    <a:bodyPr/>
                    <a:lstStyle/>
                    <a:p>
                      <a:pPr algn="l" rtl="0" fontAlgn="ctr"/>
                      <a:r>
                        <a:rPr lang="en-US" sz="1800" b="1" i="0" u="none" strike="noStrike">
                          <a:solidFill>
                            <a:srgbClr val="000000"/>
                          </a:solidFill>
                          <a:effectLst/>
                          <a:latin typeface="ＭＳ Ｐゴシック"/>
                        </a:rPr>
                        <a:t>④D</a:t>
                      </a:r>
                      <a:r>
                        <a:rPr lang="ja-JP" altLang="en-US" sz="1800" b="1" i="0" u="none" strike="noStrike">
                          <a:solidFill>
                            <a:srgbClr val="000000"/>
                          </a:solidFill>
                          <a:effectLst/>
                          <a:latin typeface="ＭＳ Ｐゴシック"/>
                        </a:rPr>
                        <a:t>診療所</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1" i="0" u="none" strike="noStrike" dirty="0">
                          <a:solidFill>
                            <a:srgbClr val="000000"/>
                          </a:solidFill>
                          <a:effectLst/>
                          <a:latin typeface="ＭＳ Ｐゴシック"/>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1" i="0" u="none" strike="noStrike">
                          <a:solidFill>
                            <a:srgbClr val="000000"/>
                          </a:solidFill>
                          <a:effectLst/>
                          <a:latin typeface="ＭＳ Ｐゴシック"/>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8232">
                <a:tc>
                  <a:txBody>
                    <a:bodyPr/>
                    <a:lstStyle/>
                    <a:p>
                      <a:pPr algn="l" rtl="0" fontAlgn="ctr"/>
                      <a:r>
                        <a:rPr lang="en-US" sz="1800" b="1" i="0" u="none" strike="noStrike">
                          <a:solidFill>
                            <a:srgbClr val="000000"/>
                          </a:solidFill>
                          <a:effectLst/>
                          <a:latin typeface="ＭＳ Ｐゴシック"/>
                        </a:rPr>
                        <a:t>⑤E</a:t>
                      </a:r>
                      <a:r>
                        <a:rPr lang="ja-JP" altLang="en-US" sz="1800" b="1" i="0" u="none" strike="noStrike">
                          <a:solidFill>
                            <a:srgbClr val="000000"/>
                          </a:solidFill>
                          <a:effectLst/>
                          <a:latin typeface="ＭＳ Ｐゴシック"/>
                        </a:rPr>
                        <a:t>診療所</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1" i="0" u="none" strike="noStrike">
                          <a:solidFill>
                            <a:srgbClr val="000000"/>
                          </a:solidFill>
                          <a:effectLst/>
                          <a:latin typeface="ＭＳ Ｐゴシック"/>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1" i="0" u="none" strike="noStrike" dirty="0">
                          <a:solidFill>
                            <a:srgbClr val="000000"/>
                          </a:solidFill>
                          <a:effectLst/>
                          <a:latin typeface="ＭＳ Ｐゴシック"/>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スライド番号プレースホルダー 2"/>
          <p:cNvSpPr>
            <a:spLocks noGrp="1"/>
          </p:cNvSpPr>
          <p:nvPr>
            <p:ph type="sldNum" sz="quarter" idx="12"/>
          </p:nvPr>
        </p:nvSpPr>
        <p:spPr/>
        <p:txBody>
          <a:bodyPr/>
          <a:lstStyle/>
          <a:p>
            <a:fld id="{D0EDBA5B-D654-470F-AA57-9C2808EDD32B}" type="slidenum">
              <a:rPr kumimoji="1" lang="ja-JP" altLang="en-US" smtClean="0"/>
              <a:pPr/>
              <a:t>14</a:t>
            </a:fld>
            <a:endParaRPr kumimoji="1" lang="ja-JP" altLang="en-US"/>
          </a:p>
        </p:txBody>
      </p:sp>
    </p:spTree>
    <p:extLst>
      <p:ext uri="{BB962C8B-B14F-4D97-AF65-F5344CB8AC3E}">
        <p14:creationId xmlns:p14="http://schemas.microsoft.com/office/powerpoint/2010/main" xmlns="" val="23979692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188640"/>
            <a:ext cx="8568952" cy="1503040"/>
          </a:xfrm>
        </p:spPr>
        <p:txBody>
          <a:bodyPr>
            <a:normAutofit fontScale="90000"/>
          </a:bodyPr>
          <a:lstStyle/>
          <a:p>
            <a:r>
              <a:rPr lang="ja-JP" altLang="en-US" dirty="0"/>
              <a:t>兵庫県内精神科病院</a:t>
            </a:r>
            <a:r>
              <a:rPr lang="en-US" altLang="ja-JP" dirty="0"/>
              <a:t/>
            </a:r>
            <a:br>
              <a:rPr lang="en-US" altLang="ja-JP" dirty="0"/>
            </a:br>
            <a:r>
              <a:rPr lang="ja-JP" altLang="en-US" dirty="0"/>
              <a:t>居住市町村別在院患者数</a:t>
            </a:r>
            <a:r>
              <a:rPr lang="en-US" altLang="ja-JP" dirty="0"/>
              <a:t/>
            </a:r>
            <a:br>
              <a:rPr lang="en-US" altLang="ja-JP" dirty="0"/>
            </a:br>
            <a:r>
              <a:rPr lang="ja-JP" altLang="en-US" sz="3100" dirty="0"/>
              <a:t>（平成</a:t>
            </a:r>
            <a:r>
              <a:rPr lang="en-US" altLang="ja-JP" sz="3100" dirty="0"/>
              <a:t>26</a:t>
            </a:r>
            <a:r>
              <a:rPr lang="ja-JP" altLang="en-US" sz="3100" dirty="0"/>
              <a:t>年</a:t>
            </a:r>
            <a:r>
              <a:rPr lang="en-US" altLang="ja-JP" sz="3100" dirty="0"/>
              <a:t>6</a:t>
            </a:r>
            <a:r>
              <a:rPr lang="ja-JP" altLang="en-US" sz="3100" dirty="0"/>
              <a:t>月</a:t>
            </a:r>
            <a:r>
              <a:rPr lang="en-US" altLang="ja-JP" sz="3100" dirty="0"/>
              <a:t>30</a:t>
            </a:r>
            <a:r>
              <a:rPr lang="ja-JP" altLang="en-US" sz="3100" dirty="0"/>
              <a:t>日</a:t>
            </a:r>
            <a:r>
              <a:rPr lang="ja-JP" altLang="en-US" sz="3100" dirty="0" smtClean="0"/>
              <a:t>現在・他県への入院患者は含まず）</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xmlns="" val="1091308162"/>
              </p:ext>
            </p:extLst>
          </p:nvPr>
        </p:nvGraphicFramePr>
        <p:xfrm>
          <a:off x="457200" y="1799028"/>
          <a:ext cx="8229600" cy="4870332"/>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974168">
                <a:tc>
                  <a:txBody>
                    <a:bodyPr/>
                    <a:lstStyle/>
                    <a:p>
                      <a:endParaRPr kumimoji="1" lang="ja-JP" altLang="en-US" dirty="0"/>
                    </a:p>
                  </a:txBody>
                  <a:tcPr/>
                </a:tc>
                <a:tc>
                  <a:txBody>
                    <a:bodyPr/>
                    <a:lstStyle/>
                    <a:p>
                      <a:r>
                        <a:rPr kumimoji="1" lang="ja-JP" altLang="en-US" sz="1800" dirty="0" smtClean="0"/>
                        <a:t>１年未満</a:t>
                      </a:r>
                      <a:endParaRPr kumimoji="1" lang="en-US" altLang="ja-JP" sz="1800" dirty="0" smtClean="0"/>
                    </a:p>
                    <a:p>
                      <a:r>
                        <a:rPr kumimoji="1" lang="ja-JP" altLang="en-US" sz="1800" dirty="0" smtClean="0"/>
                        <a:t>入院患者数</a:t>
                      </a:r>
                      <a:endParaRPr kumimoji="1" lang="ja-JP" altLang="en-US" sz="1800" dirty="0"/>
                    </a:p>
                  </a:txBody>
                  <a:tcPr/>
                </a:tc>
                <a:tc>
                  <a:txBody>
                    <a:bodyPr/>
                    <a:lstStyle/>
                    <a:p>
                      <a:r>
                        <a:rPr kumimoji="1" lang="ja-JP" altLang="en-US" sz="1800" dirty="0" smtClean="0"/>
                        <a:t>１年以上</a:t>
                      </a:r>
                      <a:endParaRPr kumimoji="1" lang="en-US" altLang="ja-JP" sz="1800" dirty="0" smtClean="0"/>
                    </a:p>
                    <a:p>
                      <a:r>
                        <a:rPr kumimoji="1" lang="ja-JP" altLang="en-US" sz="1800" dirty="0" smtClean="0"/>
                        <a:t>入院患者数</a:t>
                      </a:r>
                      <a:endParaRPr kumimoji="1" lang="ja-JP" altLang="en-U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smtClean="0"/>
                        <a:t>入院患者計</a:t>
                      </a:r>
                    </a:p>
                    <a:p>
                      <a:endParaRPr kumimoji="1" lang="ja-JP" altLang="en-US" dirty="0"/>
                    </a:p>
                  </a:txBody>
                  <a:tcPr/>
                </a:tc>
                <a:tc>
                  <a:txBody>
                    <a:bodyPr/>
                    <a:lstStyle/>
                    <a:p>
                      <a:r>
                        <a:rPr kumimoji="1" lang="ja-JP" altLang="en-US" sz="1800" dirty="0" smtClean="0"/>
                        <a:t>人口万対の</a:t>
                      </a:r>
                      <a:endParaRPr kumimoji="1" lang="en-US" altLang="ja-JP" sz="1800" dirty="0" smtClean="0"/>
                    </a:p>
                    <a:p>
                      <a:r>
                        <a:rPr kumimoji="1" lang="ja-JP" altLang="en-US" sz="1800" dirty="0" smtClean="0"/>
                        <a:t>入院患者数</a:t>
                      </a:r>
                      <a:endParaRPr kumimoji="1" lang="ja-JP" altLang="en-US" sz="1800" dirty="0"/>
                    </a:p>
                  </a:txBody>
                  <a:tcPr/>
                </a:tc>
              </a:tr>
              <a:tr h="564398">
                <a:tc>
                  <a:txBody>
                    <a:bodyPr/>
                    <a:lstStyle/>
                    <a:p>
                      <a:r>
                        <a:rPr kumimoji="1" lang="ja-JP" altLang="en-US" dirty="0" smtClean="0"/>
                        <a:t>豊岡市</a:t>
                      </a:r>
                      <a:endParaRPr kumimoji="1" lang="ja-JP" altLang="en-US" dirty="0"/>
                    </a:p>
                  </a:txBody>
                  <a:tcPr/>
                </a:tc>
                <a:tc>
                  <a:txBody>
                    <a:bodyPr/>
                    <a:lstStyle/>
                    <a:p>
                      <a:r>
                        <a:rPr kumimoji="1" lang="ja-JP" altLang="en-US" dirty="0" smtClean="0"/>
                        <a:t>　　２７</a:t>
                      </a:r>
                      <a:endParaRPr kumimoji="1" lang="ja-JP" altLang="en-US" dirty="0"/>
                    </a:p>
                  </a:txBody>
                  <a:tcPr/>
                </a:tc>
                <a:tc>
                  <a:txBody>
                    <a:bodyPr/>
                    <a:lstStyle/>
                    <a:p>
                      <a:r>
                        <a:rPr kumimoji="1" lang="ja-JP" altLang="en-US" dirty="0" smtClean="0"/>
                        <a:t>　　　９１</a:t>
                      </a:r>
                      <a:endParaRPr kumimoji="1" lang="ja-JP" altLang="en-US" dirty="0"/>
                    </a:p>
                  </a:txBody>
                  <a:tcPr/>
                </a:tc>
                <a:tc>
                  <a:txBody>
                    <a:bodyPr/>
                    <a:lstStyle/>
                    <a:p>
                      <a:r>
                        <a:rPr kumimoji="1" lang="ja-JP" altLang="en-US" dirty="0" smtClean="0"/>
                        <a:t>　　１１８</a:t>
                      </a:r>
                      <a:endParaRPr kumimoji="1" lang="ja-JP" altLang="en-US" dirty="0"/>
                    </a:p>
                  </a:txBody>
                  <a:tcPr/>
                </a:tc>
                <a:tc>
                  <a:txBody>
                    <a:bodyPr/>
                    <a:lstStyle/>
                    <a:p>
                      <a:r>
                        <a:rPr kumimoji="1" lang="ja-JP" altLang="en-US" dirty="0" smtClean="0"/>
                        <a:t>　　１４．４</a:t>
                      </a:r>
                      <a:endParaRPr kumimoji="1" lang="ja-JP" altLang="en-US" dirty="0"/>
                    </a:p>
                  </a:txBody>
                  <a:tcPr/>
                </a:tc>
              </a:tr>
              <a:tr h="564398">
                <a:tc>
                  <a:txBody>
                    <a:bodyPr/>
                    <a:lstStyle/>
                    <a:p>
                      <a:r>
                        <a:rPr kumimoji="1" lang="ja-JP" altLang="en-US" dirty="0" smtClean="0">
                          <a:solidFill>
                            <a:schemeClr val="tx1"/>
                          </a:solidFill>
                        </a:rPr>
                        <a:t>養父市</a:t>
                      </a:r>
                      <a:endParaRPr kumimoji="1" lang="ja-JP" altLang="en-US" dirty="0">
                        <a:solidFill>
                          <a:schemeClr val="tx1"/>
                        </a:solidFill>
                      </a:endParaRPr>
                    </a:p>
                  </a:txBody>
                  <a:tcPr/>
                </a:tc>
                <a:tc>
                  <a:txBody>
                    <a:bodyPr/>
                    <a:lstStyle/>
                    <a:p>
                      <a:r>
                        <a:rPr kumimoji="1" lang="ja-JP" altLang="en-US" dirty="0" smtClean="0"/>
                        <a:t>　　４１</a:t>
                      </a:r>
                      <a:endParaRPr kumimoji="1" lang="ja-JP" altLang="en-US" dirty="0"/>
                    </a:p>
                  </a:txBody>
                  <a:tcPr/>
                </a:tc>
                <a:tc>
                  <a:txBody>
                    <a:bodyPr/>
                    <a:lstStyle/>
                    <a:p>
                      <a:r>
                        <a:rPr kumimoji="1" lang="ja-JP" altLang="en-US" dirty="0" smtClean="0"/>
                        <a:t>　　　８１</a:t>
                      </a:r>
                      <a:endParaRPr kumimoji="1" lang="ja-JP" altLang="en-US" dirty="0"/>
                    </a:p>
                  </a:txBody>
                  <a:tcPr/>
                </a:tc>
                <a:tc>
                  <a:txBody>
                    <a:bodyPr/>
                    <a:lstStyle/>
                    <a:p>
                      <a:r>
                        <a:rPr kumimoji="1" lang="ja-JP" altLang="en-US" dirty="0" smtClean="0"/>
                        <a:t>　　</a:t>
                      </a:r>
                      <a:r>
                        <a:rPr kumimoji="1" lang="ja-JP" altLang="en-US" dirty="0" smtClean="0">
                          <a:solidFill>
                            <a:schemeClr val="tx1"/>
                          </a:solidFill>
                        </a:rPr>
                        <a:t>１２２</a:t>
                      </a:r>
                      <a:endParaRPr kumimoji="1" lang="ja-JP" altLang="en-US" dirty="0">
                        <a:solidFill>
                          <a:schemeClr val="tx1"/>
                        </a:solidFill>
                      </a:endParaRPr>
                    </a:p>
                  </a:txBody>
                  <a:tcPr/>
                </a:tc>
                <a:tc>
                  <a:txBody>
                    <a:bodyPr/>
                    <a:lstStyle/>
                    <a:p>
                      <a:r>
                        <a:rPr kumimoji="1" lang="ja-JP" altLang="en-US" dirty="0" smtClean="0"/>
                        <a:t>　　</a:t>
                      </a:r>
                      <a:r>
                        <a:rPr kumimoji="1" lang="ja-JP" altLang="en-US" dirty="0" smtClean="0">
                          <a:solidFill>
                            <a:schemeClr val="tx1"/>
                          </a:solidFill>
                        </a:rPr>
                        <a:t>５０．８</a:t>
                      </a:r>
                      <a:endParaRPr kumimoji="1" lang="ja-JP" altLang="en-US" dirty="0">
                        <a:solidFill>
                          <a:schemeClr val="tx1"/>
                        </a:solidFill>
                      </a:endParaRPr>
                    </a:p>
                  </a:txBody>
                  <a:tcPr/>
                </a:tc>
              </a:tr>
              <a:tr h="564398">
                <a:tc>
                  <a:txBody>
                    <a:bodyPr/>
                    <a:lstStyle/>
                    <a:p>
                      <a:r>
                        <a:rPr kumimoji="1" lang="ja-JP" altLang="en-US" dirty="0" smtClean="0"/>
                        <a:t>朝来市</a:t>
                      </a:r>
                      <a:endParaRPr kumimoji="1" lang="ja-JP" altLang="en-US" dirty="0"/>
                    </a:p>
                  </a:txBody>
                  <a:tcPr/>
                </a:tc>
                <a:tc>
                  <a:txBody>
                    <a:bodyPr/>
                    <a:lstStyle/>
                    <a:p>
                      <a:r>
                        <a:rPr kumimoji="1" lang="ja-JP" altLang="en-US" dirty="0" smtClean="0"/>
                        <a:t>　　５９</a:t>
                      </a:r>
                      <a:endParaRPr kumimoji="1" lang="ja-JP" altLang="en-US" dirty="0"/>
                    </a:p>
                  </a:txBody>
                  <a:tcPr/>
                </a:tc>
                <a:tc>
                  <a:txBody>
                    <a:bodyPr/>
                    <a:lstStyle/>
                    <a:p>
                      <a:r>
                        <a:rPr kumimoji="1" lang="ja-JP" altLang="en-US" dirty="0" smtClean="0"/>
                        <a:t>　　１１５</a:t>
                      </a:r>
                      <a:endParaRPr kumimoji="1" lang="ja-JP" altLang="en-US" dirty="0"/>
                    </a:p>
                  </a:txBody>
                  <a:tcPr/>
                </a:tc>
                <a:tc>
                  <a:txBody>
                    <a:bodyPr/>
                    <a:lstStyle/>
                    <a:p>
                      <a:r>
                        <a:rPr kumimoji="1" lang="ja-JP" altLang="en-US" dirty="0" smtClean="0"/>
                        <a:t>　　１７５</a:t>
                      </a:r>
                      <a:endParaRPr kumimoji="1" lang="ja-JP" altLang="en-US" dirty="0"/>
                    </a:p>
                  </a:txBody>
                  <a:tcPr/>
                </a:tc>
                <a:tc>
                  <a:txBody>
                    <a:bodyPr/>
                    <a:lstStyle/>
                    <a:p>
                      <a:r>
                        <a:rPr kumimoji="1" lang="ja-JP" altLang="en-US" dirty="0" smtClean="0"/>
                        <a:t>　　５６．５</a:t>
                      </a:r>
                      <a:endParaRPr kumimoji="1" lang="ja-JP" altLang="en-US" dirty="0"/>
                    </a:p>
                  </a:txBody>
                  <a:tcPr/>
                </a:tc>
              </a:tr>
              <a:tr h="564398">
                <a:tc>
                  <a:txBody>
                    <a:bodyPr/>
                    <a:lstStyle/>
                    <a:p>
                      <a:r>
                        <a:rPr kumimoji="1" lang="ja-JP" altLang="en-US" dirty="0" smtClean="0"/>
                        <a:t>香美町</a:t>
                      </a:r>
                      <a:endParaRPr kumimoji="1" lang="ja-JP" altLang="en-US" dirty="0"/>
                    </a:p>
                  </a:txBody>
                  <a:tcPr/>
                </a:tc>
                <a:tc>
                  <a:txBody>
                    <a:bodyPr/>
                    <a:lstStyle/>
                    <a:p>
                      <a:r>
                        <a:rPr kumimoji="1" lang="ja-JP" altLang="en-US" dirty="0" smtClean="0"/>
                        <a:t>　　　９</a:t>
                      </a:r>
                      <a:endParaRPr kumimoji="1" lang="ja-JP" altLang="en-US" dirty="0"/>
                    </a:p>
                  </a:txBody>
                  <a:tcPr/>
                </a:tc>
                <a:tc>
                  <a:txBody>
                    <a:bodyPr/>
                    <a:lstStyle/>
                    <a:p>
                      <a:r>
                        <a:rPr kumimoji="1" lang="ja-JP" altLang="en-US" dirty="0" smtClean="0"/>
                        <a:t>　　　３５</a:t>
                      </a:r>
                      <a:endParaRPr kumimoji="1" lang="ja-JP" altLang="en-US" dirty="0"/>
                    </a:p>
                  </a:txBody>
                  <a:tcPr/>
                </a:tc>
                <a:tc>
                  <a:txBody>
                    <a:bodyPr/>
                    <a:lstStyle/>
                    <a:p>
                      <a:r>
                        <a:rPr kumimoji="1" lang="ja-JP" altLang="en-US" dirty="0" smtClean="0"/>
                        <a:t>　　　４４</a:t>
                      </a:r>
                      <a:endParaRPr kumimoji="1" lang="ja-JP" altLang="en-US" dirty="0"/>
                    </a:p>
                  </a:txBody>
                  <a:tcPr/>
                </a:tc>
                <a:tc>
                  <a:txBody>
                    <a:bodyPr/>
                    <a:lstStyle/>
                    <a:p>
                      <a:r>
                        <a:rPr kumimoji="1" lang="ja-JP" altLang="en-US" dirty="0" smtClean="0"/>
                        <a:t>　　２４．４</a:t>
                      </a:r>
                      <a:endParaRPr kumimoji="1" lang="ja-JP" altLang="en-US" dirty="0"/>
                    </a:p>
                  </a:txBody>
                  <a:tcPr/>
                </a:tc>
              </a:tr>
              <a:tr h="564398">
                <a:tc>
                  <a:txBody>
                    <a:bodyPr/>
                    <a:lstStyle/>
                    <a:p>
                      <a:r>
                        <a:rPr kumimoji="1" lang="ja-JP" altLang="en-US" dirty="0" smtClean="0"/>
                        <a:t>新温泉町</a:t>
                      </a:r>
                      <a:endParaRPr kumimoji="1" lang="ja-JP" altLang="en-US" dirty="0"/>
                    </a:p>
                  </a:txBody>
                  <a:tcPr/>
                </a:tc>
                <a:tc>
                  <a:txBody>
                    <a:bodyPr/>
                    <a:lstStyle/>
                    <a:p>
                      <a:r>
                        <a:rPr kumimoji="1" lang="ja-JP" altLang="en-US" dirty="0" smtClean="0"/>
                        <a:t>　　　３</a:t>
                      </a:r>
                      <a:endParaRPr kumimoji="1" lang="ja-JP" altLang="en-US" dirty="0"/>
                    </a:p>
                  </a:txBody>
                  <a:tcPr/>
                </a:tc>
                <a:tc>
                  <a:txBody>
                    <a:bodyPr/>
                    <a:lstStyle/>
                    <a:p>
                      <a:r>
                        <a:rPr kumimoji="1" lang="ja-JP" altLang="en-US" dirty="0" smtClean="0"/>
                        <a:t>　　　２９</a:t>
                      </a:r>
                      <a:endParaRPr kumimoji="1" lang="ja-JP" altLang="en-US" dirty="0"/>
                    </a:p>
                  </a:txBody>
                  <a:tcPr/>
                </a:tc>
                <a:tc>
                  <a:txBody>
                    <a:bodyPr/>
                    <a:lstStyle/>
                    <a:p>
                      <a:r>
                        <a:rPr kumimoji="1" lang="ja-JP" altLang="en-US" dirty="0" smtClean="0"/>
                        <a:t>　　　３２</a:t>
                      </a:r>
                      <a:endParaRPr kumimoji="1" lang="ja-JP" altLang="en-US" dirty="0"/>
                    </a:p>
                  </a:txBody>
                  <a:tcPr/>
                </a:tc>
                <a:tc>
                  <a:txBody>
                    <a:bodyPr/>
                    <a:lstStyle/>
                    <a:p>
                      <a:r>
                        <a:rPr kumimoji="1" lang="ja-JP" altLang="en-US" dirty="0" smtClean="0"/>
                        <a:t>　　２１．３</a:t>
                      </a:r>
                      <a:endParaRPr kumimoji="1" lang="ja-JP" altLang="en-US" dirty="0"/>
                    </a:p>
                  </a:txBody>
                  <a:tcPr/>
                </a:tc>
              </a:tr>
              <a:tr h="564398">
                <a:tc>
                  <a:txBody>
                    <a:bodyPr/>
                    <a:lstStyle/>
                    <a:p>
                      <a:r>
                        <a:rPr kumimoji="1" lang="ja-JP" altLang="en-US" dirty="0" smtClean="0"/>
                        <a:t>但馬地域</a:t>
                      </a:r>
                      <a:endParaRPr kumimoji="1" lang="ja-JP" altLang="en-US" dirty="0"/>
                    </a:p>
                  </a:txBody>
                  <a:tcPr/>
                </a:tc>
                <a:tc>
                  <a:txBody>
                    <a:bodyPr/>
                    <a:lstStyle/>
                    <a:p>
                      <a:r>
                        <a:rPr kumimoji="1" lang="ja-JP" altLang="en-US" dirty="0" smtClean="0"/>
                        <a:t>　　１３８</a:t>
                      </a:r>
                      <a:endParaRPr kumimoji="1" lang="ja-JP" altLang="en-US" dirty="0"/>
                    </a:p>
                  </a:txBody>
                  <a:tcPr/>
                </a:tc>
                <a:tc>
                  <a:txBody>
                    <a:bodyPr/>
                    <a:lstStyle/>
                    <a:p>
                      <a:r>
                        <a:rPr kumimoji="1" lang="ja-JP" altLang="en-US" dirty="0" smtClean="0"/>
                        <a:t>　　</a:t>
                      </a:r>
                      <a:r>
                        <a:rPr kumimoji="1" lang="ja-JP" altLang="en-US" baseline="0" dirty="0" smtClean="0"/>
                        <a:t> </a:t>
                      </a:r>
                      <a:r>
                        <a:rPr kumimoji="1" lang="ja-JP" altLang="en-US" dirty="0" smtClean="0"/>
                        <a:t>３５１</a:t>
                      </a:r>
                      <a:endParaRPr kumimoji="1" lang="ja-JP" altLang="en-US" dirty="0"/>
                    </a:p>
                  </a:txBody>
                  <a:tcPr/>
                </a:tc>
                <a:tc>
                  <a:txBody>
                    <a:bodyPr/>
                    <a:lstStyle/>
                    <a:p>
                      <a:r>
                        <a:rPr kumimoji="1" lang="en-US" altLang="ja-JP" dirty="0" smtClean="0"/>
                        <a:t>       </a:t>
                      </a:r>
                      <a:r>
                        <a:rPr kumimoji="1" lang="ja-JP" altLang="en-US" dirty="0" smtClean="0"/>
                        <a:t>４８９</a:t>
                      </a:r>
                      <a:endParaRPr kumimoji="1" lang="ja-JP" altLang="en-US" dirty="0"/>
                    </a:p>
                  </a:txBody>
                  <a:tcPr/>
                </a:tc>
                <a:tc>
                  <a:txBody>
                    <a:bodyPr/>
                    <a:lstStyle/>
                    <a:p>
                      <a:r>
                        <a:rPr kumimoji="1" lang="ja-JP" altLang="en-US" dirty="0" smtClean="0"/>
                        <a:t>　　２７．９</a:t>
                      </a:r>
                      <a:endParaRPr kumimoji="1" lang="ja-JP" altLang="en-US" dirty="0"/>
                    </a:p>
                  </a:txBody>
                  <a:tcPr/>
                </a:tc>
              </a:tr>
              <a:tr h="509776">
                <a:tc>
                  <a:txBody>
                    <a:bodyPr/>
                    <a:lstStyle/>
                    <a:p>
                      <a:r>
                        <a:rPr kumimoji="1" lang="ja-JP" altLang="en-US" dirty="0" smtClean="0"/>
                        <a:t>兵庫県</a:t>
                      </a:r>
                      <a:endParaRPr kumimoji="1" lang="ja-JP" altLang="en-US" dirty="0"/>
                    </a:p>
                  </a:txBody>
                  <a:tcPr/>
                </a:tc>
                <a:tc>
                  <a:txBody>
                    <a:bodyPr/>
                    <a:lstStyle/>
                    <a:p>
                      <a:r>
                        <a:rPr kumimoji="1" lang="ja-JP" altLang="en-US" dirty="0" smtClean="0"/>
                        <a:t>　３７３８</a:t>
                      </a:r>
                      <a:endParaRPr kumimoji="1" lang="ja-JP" altLang="en-US" dirty="0"/>
                    </a:p>
                  </a:txBody>
                  <a:tcPr/>
                </a:tc>
                <a:tc>
                  <a:txBody>
                    <a:bodyPr/>
                    <a:lstStyle/>
                    <a:p>
                      <a:r>
                        <a:rPr kumimoji="1" lang="ja-JP" altLang="en-US" dirty="0" smtClean="0"/>
                        <a:t>　　６６６１</a:t>
                      </a:r>
                      <a:endParaRPr kumimoji="1" lang="ja-JP" altLang="en-US" dirty="0"/>
                    </a:p>
                  </a:txBody>
                  <a:tcPr/>
                </a:tc>
                <a:tc>
                  <a:txBody>
                    <a:bodyPr/>
                    <a:lstStyle/>
                    <a:p>
                      <a:r>
                        <a:rPr kumimoji="1" lang="ja-JP" altLang="en-US" dirty="0" smtClean="0"/>
                        <a:t>　　１０３９９</a:t>
                      </a:r>
                      <a:endParaRPr kumimoji="1" lang="ja-JP" altLang="en-US" dirty="0"/>
                    </a:p>
                  </a:txBody>
                  <a:tcPr/>
                </a:tc>
                <a:tc>
                  <a:txBody>
                    <a:bodyPr/>
                    <a:lstStyle/>
                    <a:p>
                      <a:r>
                        <a:rPr kumimoji="1" lang="ja-JP" altLang="en-US" dirty="0" smtClean="0"/>
                        <a:t>　　１８．８</a:t>
                      </a:r>
                      <a:endParaRPr kumimoji="1" lang="ja-JP" altLang="en-US" dirty="0"/>
                    </a:p>
                  </a:txBody>
                  <a:tcPr/>
                </a:tc>
              </a:tr>
            </a:tbl>
          </a:graphicData>
        </a:graphic>
      </p:graphicFrame>
      <p:sp>
        <p:nvSpPr>
          <p:cNvPr id="3" name="スライド番号プレースホルダー 2"/>
          <p:cNvSpPr>
            <a:spLocks noGrp="1"/>
          </p:cNvSpPr>
          <p:nvPr>
            <p:ph type="sldNum" sz="quarter" idx="12"/>
          </p:nvPr>
        </p:nvSpPr>
        <p:spPr/>
        <p:txBody>
          <a:bodyPr/>
          <a:lstStyle/>
          <a:p>
            <a:fld id="{D0EDBA5B-D654-470F-AA57-9C2808EDD32B}" type="slidenum">
              <a:rPr kumimoji="1" lang="ja-JP" altLang="en-US" smtClean="0"/>
              <a:pPr/>
              <a:t>15</a:t>
            </a:fld>
            <a:endParaRPr kumimoji="1" lang="ja-JP" altLang="en-US"/>
          </a:p>
        </p:txBody>
      </p:sp>
    </p:spTree>
    <p:extLst>
      <p:ext uri="{BB962C8B-B14F-4D97-AF65-F5344CB8AC3E}">
        <p14:creationId xmlns:p14="http://schemas.microsoft.com/office/powerpoint/2010/main" xmlns="" val="29667355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タイトル 1"/>
          <p:cNvSpPr>
            <a:spLocks noGrp="1"/>
          </p:cNvSpPr>
          <p:nvPr>
            <p:ph type="title"/>
          </p:nvPr>
        </p:nvSpPr>
        <p:spPr/>
        <p:txBody>
          <a:bodyPr/>
          <a:lstStyle/>
          <a:p>
            <a:pPr eaLnBrk="1" hangingPunct="1"/>
            <a:r>
              <a:rPr lang="ja-JP" altLang="en-US" dirty="0"/>
              <a:t>１</a:t>
            </a:r>
            <a:r>
              <a:rPr lang="en-US" altLang="ja-JP" dirty="0" smtClean="0"/>
              <a:t>.</a:t>
            </a:r>
            <a:r>
              <a:rPr lang="ja-JP" altLang="en-US" dirty="0" smtClean="0"/>
              <a:t>但馬の取組み</a:t>
            </a:r>
          </a:p>
        </p:txBody>
      </p:sp>
      <p:sp>
        <p:nvSpPr>
          <p:cNvPr id="3" name="コンテンツ プレースホルダー 2"/>
          <p:cNvSpPr>
            <a:spLocks noGrp="1"/>
          </p:cNvSpPr>
          <p:nvPr>
            <p:ph idx="1"/>
          </p:nvPr>
        </p:nvSpPr>
        <p:spPr>
          <a:xfrm>
            <a:off x="457200" y="1196974"/>
            <a:ext cx="8229600" cy="5184353"/>
          </a:xfrm>
        </p:spPr>
        <p:txBody>
          <a:bodyPr>
            <a:normAutofit fontScale="92500" lnSpcReduction="20000"/>
          </a:bodyPr>
          <a:lstStyle/>
          <a:p>
            <a:pPr marL="0" indent="0" eaLnBrk="1" hangingPunct="1">
              <a:buFontTx/>
              <a:buNone/>
              <a:defRPr/>
            </a:pPr>
            <a:r>
              <a:rPr lang="ja-JP" altLang="en-US" dirty="0" smtClean="0"/>
              <a:t>Ｈ</a:t>
            </a:r>
            <a:r>
              <a:rPr lang="en-US" altLang="ja-JP" dirty="0" smtClean="0"/>
              <a:t>26</a:t>
            </a:r>
            <a:endParaRPr lang="en-US" altLang="ja-JP" dirty="0"/>
          </a:p>
          <a:p>
            <a:pPr marL="0" indent="0" eaLnBrk="1" hangingPunct="1">
              <a:buFontTx/>
              <a:buNone/>
              <a:defRPr/>
            </a:pPr>
            <a:r>
              <a:rPr lang="ja-JP" altLang="en-US" dirty="0" smtClean="0"/>
              <a:t>１）病院への説明（管理者、スタッフ）</a:t>
            </a:r>
            <a:endParaRPr lang="en-US" altLang="ja-JP" dirty="0" smtClean="0"/>
          </a:p>
          <a:p>
            <a:pPr marL="0" indent="0" eaLnBrk="1" hangingPunct="1">
              <a:buFontTx/>
              <a:buNone/>
              <a:defRPr/>
            </a:pPr>
            <a:r>
              <a:rPr lang="ja-JP" altLang="en-US" dirty="0"/>
              <a:t>２</a:t>
            </a:r>
            <a:r>
              <a:rPr lang="ja-JP" altLang="en-US" dirty="0" smtClean="0"/>
              <a:t>）全</a:t>
            </a:r>
            <a:r>
              <a:rPr lang="en-US" altLang="ja-JP" dirty="0" smtClean="0"/>
              <a:t>3</a:t>
            </a:r>
            <a:r>
              <a:rPr lang="ja-JP" altLang="en-US" dirty="0" smtClean="0"/>
              <a:t>病院での院内説明会の実施</a:t>
            </a:r>
            <a:endParaRPr lang="en-US" altLang="ja-JP" dirty="0" smtClean="0"/>
          </a:p>
          <a:p>
            <a:pPr marL="0" indent="0" eaLnBrk="1" hangingPunct="1">
              <a:buFontTx/>
              <a:buNone/>
              <a:defRPr/>
            </a:pPr>
            <a:r>
              <a:rPr lang="ja-JP" altLang="en-US" dirty="0" smtClean="0"/>
              <a:t>３）北但地域でのピアの養成</a:t>
            </a:r>
            <a:endParaRPr lang="en-US" altLang="ja-JP" dirty="0" smtClean="0"/>
          </a:p>
          <a:p>
            <a:pPr marL="0" indent="0" eaLnBrk="1" hangingPunct="1">
              <a:buFontTx/>
              <a:buNone/>
              <a:defRPr/>
            </a:pPr>
            <a:r>
              <a:rPr lang="ja-JP" altLang="en-US" dirty="0"/>
              <a:t>４</a:t>
            </a:r>
            <a:r>
              <a:rPr lang="ja-JP" altLang="en-US" dirty="0" smtClean="0"/>
              <a:t>）月</a:t>
            </a:r>
            <a:r>
              <a:rPr lang="en-US" altLang="ja-JP" dirty="0" smtClean="0"/>
              <a:t>1</a:t>
            </a:r>
            <a:r>
              <a:rPr lang="ja-JP" altLang="en-US" dirty="0" smtClean="0"/>
              <a:t>回の戦略会議の実施</a:t>
            </a:r>
            <a:endParaRPr lang="en-US" altLang="ja-JP" dirty="0" smtClean="0"/>
          </a:p>
          <a:p>
            <a:pPr marL="0" indent="0" eaLnBrk="1" hangingPunct="1">
              <a:buFontTx/>
              <a:buNone/>
              <a:defRPr/>
            </a:pPr>
            <a:r>
              <a:rPr lang="ja-JP" altLang="en-US" dirty="0" smtClean="0"/>
              <a:t>Ｈ</a:t>
            </a:r>
            <a:r>
              <a:rPr lang="en-US" altLang="ja-JP" dirty="0" smtClean="0"/>
              <a:t>27</a:t>
            </a:r>
          </a:p>
          <a:p>
            <a:pPr marL="0" indent="0" eaLnBrk="1" hangingPunct="1">
              <a:buFontTx/>
              <a:buNone/>
              <a:defRPr/>
            </a:pPr>
            <a:r>
              <a:rPr lang="ja-JP" altLang="en-US" dirty="0" smtClean="0"/>
              <a:t>１）南但でのピアの養成と相談事業の実施</a:t>
            </a:r>
            <a:endParaRPr lang="en-US" altLang="ja-JP" dirty="0" smtClean="0"/>
          </a:p>
          <a:p>
            <a:pPr marL="0" indent="0" eaLnBrk="1" hangingPunct="1">
              <a:buFontTx/>
              <a:buNone/>
              <a:defRPr/>
            </a:pPr>
            <a:r>
              <a:rPr lang="ja-JP" altLang="en-US" dirty="0"/>
              <a:t>２</a:t>
            </a:r>
            <a:r>
              <a:rPr lang="ja-JP" altLang="en-US" dirty="0" smtClean="0"/>
              <a:t>）市町村の戦略会議への参加</a:t>
            </a:r>
            <a:endParaRPr lang="en-US" altLang="ja-JP" dirty="0" smtClean="0"/>
          </a:p>
          <a:p>
            <a:pPr marL="0" indent="0" eaLnBrk="1" hangingPunct="1">
              <a:buFontTx/>
              <a:buNone/>
              <a:defRPr/>
            </a:pPr>
            <a:r>
              <a:rPr lang="ja-JP" altLang="en-US" dirty="0" smtClean="0"/>
              <a:t>３）養護老人ホームへの働きかけ</a:t>
            </a:r>
            <a:endParaRPr lang="en-US" altLang="ja-JP" dirty="0" smtClean="0"/>
          </a:p>
          <a:p>
            <a:pPr marL="0" indent="0" eaLnBrk="1" hangingPunct="1">
              <a:buFontTx/>
              <a:buNone/>
              <a:defRPr/>
            </a:pPr>
            <a:r>
              <a:rPr lang="en-US" altLang="ja-JP" dirty="0" smtClean="0"/>
              <a:t>H28</a:t>
            </a:r>
          </a:p>
          <a:p>
            <a:pPr marL="0" indent="0" eaLnBrk="1" hangingPunct="1">
              <a:buFontTx/>
              <a:buNone/>
              <a:defRPr/>
            </a:pPr>
            <a:r>
              <a:rPr lang="ja-JP" altLang="en-US" dirty="0"/>
              <a:t>１</a:t>
            </a:r>
            <a:r>
              <a:rPr lang="ja-JP" altLang="en-US" dirty="0" smtClean="0"/>
              <a:t>）ピアサポーターの戦略会議への参加</a:t>
            </a:r>
            <a:endParaRPr lang="ja-JP" altLang="en-US" dirty="0"/>
          </a:p>
        </p:txBody>
      </p:sp>
      <p:sp>
        <p:nvSpPr>
          <p:cNvPr id="4" name="スライド番号プレースホルダー 3"/>
          <p:cNvSpPr>
            <a:spLocks noGrp="1"/>
          </p:cNvSpPr>
          <p:nvPr>
            <p:ph type="sldNum" sz="quarter" idx="12"/>
          </p:nvPr>
        </p:nvSpPr>
        <p:spPr/>
        <p:txBody>
          <a:bodyPr/>
          <a:lstStyle/>
          <a:p>
            <a:pPr>
              <a:defRPr/>
            </a:pPr>
            <a:fld id="{75FD46FE-40BD-4878-864C-16D21135C555}" type="slidenum">
              <a:rPr lang="en-US" altLang="ja-JP">
                <a:solidFill>
                  <a:srgbClr val="000000"/>
                </a:solidFill>
              </a:rPr>
              <a:pPr>
                <a:defRPr/>
              </a:pPr>
              <a:t>16</a:t>
            </a:fld>
            <a:endParaRPr lang="en-US" altLang="ja-JP" dirty="0">
              <a:solidFill>
                <a:srgbClr val="000000"/>
              </a:solidFill>
            </a:endParaRPr>
          </a:p>
        </p:txBody>
      </p:sp>
    </p:spTree>
    <p:extLst>
      <p:ext uri="{BB962C8B-B14F-4D97-AF65-F5344CB8AC3E}">
        <p14:creationId xmlns:p14="http://schemas.microsoft.com/office/powerpoint/2010/main" xmlns="" val="5784140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タイトル 1"/>
          <p:cNvSpPr>
            <a:spLocks noGrp="1"/>
          </p:cNvSpPr>
          <p:nvPr>
            <p:ph type="title"/>
          </p:nvPr>
        </p:nvSpPr>
        <p:spPr>
          <a:xfrm>
            <a:off x="250832" y="274638"/>
            <a:ext cx="8569325" cy="1143000"/>
          </a:xfrm>
        </p:spPr>
        <p:txBody>
          <a:bodyPr/>
          <a:lstStyle/>
          <a:p>
            <a:pPr eaLnBrk="1" hangingPunct="1"/>
            <a:r>
              <a:rPr lang="ja-JP" altLang="en-US" dirty="0"/>
              <a:t>２</a:t>
            </a:r>
            <a:r>
              <a:rPr lang="ja-JP" altLang="en-US" dirty="0" smtClean="0"/>
              <a:t>．ピアサポーター養成・活用</a:t>
            </a:r>
          </a:p>
        </p:txBody>
      </p:sp>
      <p:sp>
        <p:nvSpPr>
          <p:cNvPr id="53251" name="コンテンツ プレースホルダー 2"/>
          <p:cNvSpPr>
            <a:spLocks noGrp="1"/>
          </p:cNvSpPr>
          <p:nvPr>
            <p:ph idx="1"/>
          </p:nvPr>
        </p:nvSpPr>
        <p:spPr>
          <a:xfrm>
            <a:off x="457200" y="1412875"/>
            <a:ext cx="8229600" cy="4713288"/>
          </a:xfrm>
        </p:spPr>
        <p:txBody>
          <a:bodyPr/>
          <a:lstStyle/>
          <a:p>
            <a:pPr marL="0" indent="0" eaLnBrk="1" hangingPunct="1">
              <a:buFontTx/>
              <a:buNone/>
            </a:pPr>
            <a:r>
              <a:rPr lang="ja-JP" altLang="en-US" dirty="0" smtClean="0"/>
              <a:t>１）ピアサポーター養成講座の実施（</a:t>
            </a:r>
            <a:r>
              <a:rPr lang="en-US" altLang="ja-JP" dirty="0" smtClean="0"/>
              <a:t>1</a:t>
            </a:r>
            <a:r>
              <a:rPr lang="ja-JP" altLang="en-US" dirty="0" smtClean="0"/>
              <a:t>回</a:t>
            </a:r>
            <a:r>
              <a:rPr lang="en-US" altLang="ja-JP" dirty="0" smtClean="0"/>
              <a:t>/</a:t>
            </a:r>
            <a:r>
              <a:rPr lang="ja-JP" altLang="en-US" dirty="0" smtClean="0"/>
              <a:t>年）</a:t>
            </a:r>
            <a:endParaRPr lang="en-US" altLang="ja-JP" dirty="0" smtClean="0"/>
          </a:p>
          <a:p>
            <a:pPr marL="0" indent="0" eaLnBrk="1" hangingPunct="1">
              <a:buFontTx/>
              <a:buNone/>
            </a:pPr>
            <a:r>
              <a:rPr lang="ja-JP" altLang="en-US" dirty="0" smtClean="0"/>
              <a:t>　　保健所と相談支援事業者で共同開催</a:t>
            </a:r>
            <a:endParaRPr lang="en-US" altLang="ja-JP" dirty="0" smtClean="0"/>
          </a:p>
          <a:p>
            <a:pPr marL="0" indent="0" eaLnBrk="1" hangingPunct="1">
              <a:buFontTx/>
              <a:buNone/>
            </a:pPr>
            <a:r>
              <a:rPr lang="ja-JP" altLang="en-US" dirty="0" smtClean="0"/>
              <a:t>　　ピアサポーターを</a:t>
            </a:r>
            <a:r>
              <a:rPr lang="en-US" altLang="ja-JP" dirty="0" smtClean="0"/>
              <a:t>2</a:t>
            </a:r>
            <a:r>
              <a:rPr lang="ja-JP" altLang="en-US" dirty="0" smtClean="0"/>
              <a:t>事業所で</a:t>
            </a:r>
            <a:r>
              <a:rPr lang="en-US" altLang="ja-JP" dirty="0" smtClean="0"/>
              <a:t>13</a:t>
            </a:r>
            <a:r>
              <a:rPr lang="ja-JP" altLang="en-US" dirty="0" smtClean="0"/>
              <a:t>名雇用</a:t>
            </a:r>
            <a:endParaRPr lang="en-US" altLang="ja-JP" dirty="0" smtClean="0"/>
          </a:p>
          <a:p>
            <a:pPr marL="0" indent="0" eaLnBrk="1" hangingPunct="1">
              <a:buFontTx/>
              <a:buNone/>
            </a:pPr>
            <a:r>
              <a:rPr lang="ja-JP" altLang="en-US" dirty="0" smtClean="0"/>
              <a:t>２）ピアの雇用後の研修</a:t>
            </a:r>
            <a:endParaRPr lang="en-US" altLang="ja-JP" dirty="0" smtClean="0"/>
          </a:p>
          <a:p>
            <a:pPr marL="0" indent="0" eaLnBrk="1" hangingPunct="1">
              <a:buFontTx/>
              <a:buNone/>
            </a:pPr>
            <a:r>
              <a:rPr lang="ja-JP" altLang="en-US" dirty="0" smtClean="0"/>
              <a:t>　　院内説明会、定期的ピアミーティング（</a:t>
            </a:r>
            <a:r>
              <a:rPr lang="ja-JP" altLang="en-US" dirty="0"/>
              <a:t>１</a:t>
            </a:r>
            <a:r>
              <a:rPr lang="en-US" altLang="ja-JP" dirty="0" smtClean="0"/>
              <a:t>/</a:t>
            </a:r>
            <a:r>
              <a:rPr lang="ja-JP" altLang="en-US" dirty="0" smtClean="0"/>
              <a:t>月）</a:t>
            </a:r>
            <a:endParaRPr lang="en-US" altLang="ja-JP" dirty="0" smtClean="0"/>
          </a:p>
          <a:p>
            <a:pPr marL="0" indent="0" eaLnBrk="1" hangingPunct="1">
              <a:buFontTx/>
              <a:buNone/>
            </a:pPr>
            <a:r>
              <a:rPr lang="ja-JP" altLang="en-US" dirty="0" smtClean="0"/>
              <a:t>　　個別支援の実施におけるＯＪＴ</a:t>
            </a:r>
            <a:endParaRPr lang="en-US" altLang="ja-JP" dirty="0" smtClean="0"/>
          </a:p>
          <a:p>
            <a:pPr marL="0" indent="0" eaLnBrk="1" hangingPunct="1">
              <a:buFontTx/>
              <a:buNone/>
            </a:pPr>
            <a:r>
              <a:rPr lang="ja-JP" altLang="en-US" dirty="0" smtClean="0"/>
              <a:t>　　先駆的地域への研修等（淡路）、県の研修</a:t>
            </a:r>
            <a:endParaRPr lang="en-US" altLang="ja-JP" dirty="0" smtClean="0"/>
          </a:p>
          <a:p>
            <a:pPr marL="0" indent="0" eaLnBrk="1" hangingPunct="1">
              <a:buFontTx/>
              <a:buNone/>
            </a:pPr>
            <a:r>
              <a:rPr lang="ja-JP" altLang="en-US" dirty="0" smtClean="0"/>
              <a:t>　　</a:t>
            </a:r>
            <a:r>
              <a:rPr lang="ja-JP" altLang="en-US" dirty="0" err="1" smtClean="0"/>
              <a:t>への</a:t>
            </a:r>
            <a:r>
              <a:rPr lang="ja-JP" altLang="en-US" dirty="0" smtClean="0"/>
              <a:t>参加、県内及び圏域内交流会参加</a:t>
            </a:r>
          </a:p>
        </p:txBody>
      </p:sp>
      <p:sp>
        <p:nvSpPr>
          <p:cNvPr id="4" name="スライド番号プレースホルダー 3"/>
          <p:cNvSpPr>
            <a:spLocks noGrp="1"/>
          </p:cNvSpPr>
          <p:nvPr>
            <p:ph type="sldNum" sz="quarter" idx="12"/>
          </p:nvPr>
        </p:nvSpPr>
        <p:spPr/>
        <p:txBody>
          <a:bodyPr/>
          <a:lstStyle/>
          <a:p>
            <a:pPr>
              <a:defRPr/>
            </a:pPr>
            <a:fld id="{113CE07C-A9D4-41BC-A84A-C86773F42AAE}" type="slidenum">
              <a:rPr lang="en-US" altLang="ja-JP">
                <a:solidFill>
                  <a:srgbClr val="000000"/>
                </a:solidFill>
              </a:rPr>
              <a:pPr>
                <a:defRPr/>
              </a:pPr>
              <a:t>17</a:t>
            </a:fld>
            <a:endParaRPr lang="en-US" altLang="ja-JP" dirty="0">
              <a:solidFill>
                <a:srgbClr val="000000"/>
              </a:solidFill>
            </a:endParaRPr>
          </a:p>
        </p:txBody>
      </p:sp>
    </p:spTree>
    <p:extLst>
      <p:ext uri="{BB962C8B-B14F-4D97-AF65-F5344CB8AC3E}">
        <p14:creationId xmlns:p14="http://schemas.microsoft.com/office/powerpoint/2010/main" xmlns="" val="10018800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922114"/>
          </a:xfrm>
        </p:spPr>
        <p:txBody>
          <a:bodyPr/>
          <a:lstStyle/>
          <a:p>
            <a:r>
              <a:rPr lang="ja-JP" altLang="en-US" sz="3600" dirty="0">
                <a:solidFill>
                  <a:prstClr val="black"/>
                </a:solidFill>
              </a:rPr>
              <a:t>３</a:t>
            </a:r>
            <a:r>
              <a:rPr lang="ja-JP" altLang="en-US" sz="3600" dirty="0" smtClean="0">
                <a:solidFill>
                  <a:prstClr val="black"/>
                </a:solidFill>
              </a:rPr>
              <a:t>．</a:t>
            </a:r>
            <a:r>
              <a:rPr lang="ja-JP" altLang="en-US" sz="3600" dirty="0">
                <a:solidFill>
                  <a:prstClr val="black"/>
                </a:solidFill>
              </a:rPr>
              <a:t>実績</a:t>
            </a:r>
            <a:r>
              <a:rPr lang="ja-JP" altLang="en-US" sz="3600" dirty="0" smtClean="0">
                <a:solidFill>
                  <a:prstClr val="black"/>
                </a:solidFill>
              </a:rPr>
              <a:t>（実数）平成</a:t>
            </a:r>
            <a:r>
              <a:rPr lang="en-US" altLang="ja-JP" sz="3600" dirty="0">
                <a:solidFill>
                  <a:prstClr val="black"/>
                </a:solidFill>
              </a:rPr>
              <a:t>25</a:t>
            </a:r>
            <a:r>
              <a:rPr lang="ja-JP" altLang="en-US" sz="3600" dirty="0" smtClean="0">
                <a:solidFill>
                  <a:prstClr val="black"/>
                </a:solidFill>
              </a:rPr>
              <a:t>年度地域</a:t>
            </a:r>
            <a:r>
              <a:rPr lang="ja-JP" altLang="en-US" sz="3600" dirty="0">
                <a:solidFill>
                  <a:prstClr val="black"/>
                </a:solidFill>
              </a:rPr>
              <a:t>移行</a:t>
            </a:r>
            <a:r>
              <a:rPr lang="en-US" altLang="ja-JP" sz="3600" dirty="0" smtClean="0">
                <a:solidFill>
                  <a:prstClr val="black"/>
                </a:solidFill>
              </a:rPr>
              <a:t>0</a:t>
            </a:r>
            <a:endParaRPr kumimoji="1" lang="ja-JP" altLang="en-US" sz="3600" dirty="0"/>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xmlns="" val="1913811557"/>
              </p:ext>
            </p:extLst>
          </p:nvPr>
        </p:nvGraphicFramePr>
        <p:xfrm>
          <a:off x="467544" y="1196752"/>
          <a:ext cx="8424936" cy="5034839"/>
        </p:xfrm>
        <a:graphic>
          <a:graphicData uri="http://schemas.openxmlformats.org/drawingml/2006/table">
            <a:tbl>
              <a:tblPr firstRow="1" bandRow="1">
                <a:tableStyleId>{5C22544A-7EE6-4342-B048-85BDC9FD1C3A}</a:tableStyleId>
              </a:tblPr>
              <a:tblGrid>
                <a:gridCol w="2016224"/>
                <a:gridCol w="1368152"/>
                <a:gridCol w="1584176"/>
                <a:gridCol w="2016224"/>
                <a:gridCol w="1440160"/>
              </a:tblGrid>
              <a:tr h="1440159">
                <a:tc>
                  <a:txBody>
                    <a:bodyPr/>
                    <a:lstStyle/>
                    <a:p>
                      <a:endParaRPr kumimoji="1" lang="ja-JP" altLang="en-US" dirty="0"/>
                    </a:p>
                  </a:txBody>
                  <a:tcPr/>
                </a:tc>
                <a:tc>
                  <a:txBody>
                    <a:bodyPr/>
                    <a:lstStyle/>
                    <a:p>
                      <a:pPr marL="0" marR="0" lvl="0" indent="0" algn="l" defTabSz="91396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white"/>
                          </a:solidFill>
                          <a:effectLst/>
                          <a:uLnTx/>
                          <a:uFillTx/>
                          <a:latin typeface="+mn-lt"/>
                          <a:ea typeface="+mn-ea"/>
                          <a:cs typeface="+mn-cs"/>
                        </a:rPr>
                        <a:t>リストアップ者実数</a:t>
                      </a:r>
                    </a:p>
                    <a:p>
                      <a:endParaRPr kumimoji="1" lang="ja-JP" altLang="en-US" dirty="0"/>
                    </a:p>
                  </a:txBody>
                  <a:tcPr/>
                </a:tc>
                <a:tc>
                  <a:txBody>
                    <a:bodyPr/>
                    <a:lstStyle/>
                    <a:p>
                      <a:pPr marL="0" marR="0" lvl="0" indent="0" algn="l" defTabSz="91396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white"/>
                          </a:solidFill>
                          <a:effectLst/>
                          <a:uLnTx/>
                          <a:uFillTx/>
                          <a:latin typeface="+mn-lt"/>
                          <a:ea typeface="+mn-ea"/>
                          <a:cs typeface="+mn-cs"/>
                        </a:rPr>
                        <a:t>地域移行申請者実数</a:t>
                      </a:r>
                      <a:endParaRPr kumimoji="1" lang="ja-JP" altLang="en-US" sz="2800" b="1" i="0" u="none" strike="noStrike" kern="1200" cap="none" spc="0" normalizeH="0" baseline="0" noProof="0" dirty="0">
                        <a:ln>
                          <a:noFill/>
                        </a:ln>
                        <a:solidFill>
                          <a:prstClr val="white"/>
                        </a:solidFill>
                        <a:effectLst/>
                        <a:uLnTx/>
                        <a:uFillTx/>
                        <a:latin typeface="+mn-lt"/>
                        <a:ea typeface="+mn-ea"/>
                        <a:cs typeface="+mn-cs"/>
                      </a:endParaRPr>
                    </a:p>
                  </a:txBody>
                  <a:tcPr/>
                </a:tc>
                <a:tc>
                  <a:txBody>
                    <a:bodyPr/>
                    <a:lstStyle/>
                    <a:p>
                      <a:pPr marL="0" marR="0" lvl="0" indent="0" algn="l" defTabSz="91396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white"/>
                          </a:solidFill>
                          <a:effectLst/>
                          <a:uLnTx/>
                          <a:uFillTx/>
                          <a:latin typeface="+mn-lt"/>
                          <a:ea typeface="+mn-ea"/>
                          <a:cs typeface="+mn-cs"/>
                        </a:rPr>
                        <a:t>支援退院者実数（地域移行利用）</a:t>
                      </a:r>
                    </a:p>
                    <a:p>
                      <a:endParaRPr kumimoji="1" lang="ja-JP" altLang="en-US" dirty="0"/>
                    </a:p>
                  </a:txBody>
                  <a:tcPr/>
                </a:tc>
                <a:tc>
                  <a:txBody>
                    <a:bodyPr/>
                    <a:lstStyle/>
                    <a:p>
                      <a:pPr marL="0" marR="0" lvl="0" indent="0" algn="l" defTabSz="91396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white"/>
                          </a:solidFill>
                          <a:effectLst/>
                          <a:uLnTx/>
                          <a:uFillTx/>
                          <a:latin typeface="+mn-lt"/>
                          <a:ea typeface="+mn-ea"/>
                          <a:cs typeface="+mn-cs"/>
                        </a:rPr>
                        <a:t>地域定着申請者実数</a:t>
                      </a:r>
                      <a:endParaRPr kumimoji="1" lang="ja-JP" altLang="en-US" sz="2800" b="1" i="0" u="none" strike="noStrike" kern="1200" cap="none" spc="0" normalizeH="0" baseline="0" noProof="0" dirty="0">
                        <a:ln>
                          <a:noFill/>
                        </a:ln>
                        <a:solidFill>
                          <a:prstClr val="white"/>
                        </a:solidFill>
                        <a:effectLst/>
                        <a:uLnTx/>
                        <a:uFillTx/>
                        <a:latin typeface="+mn-lt"/>
                        <a:ea typeface="+mn-ea"/>
                        <a:cs typeface="+mn-cs"/>
                      </a:endParaRPr>
                    </a:p>
                  </a:txBody>
                  <a:tcPr/>
                </a:tc>
              </a:tr>
              <a:tr h="1167719">
                <a:tc>
                  <a:txBody>
                    <a:bodyPr/>
                    <a:lstStyle/>
                    <a:p>
                      <a:pPr marL="0" marR="0" lvl="0" indent="0" algn="l" defTabSz="91396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smtClean="0">
                          <a:ln>
                            <a:noFill/>
                          </a:ln>
                          <a:solidFill>
                            <a:prstClr val="black"/>
                          </a:solidFill>
                          <a:effectLst/>
                          <a:uLnTx/>
                          <a:uFillTx/>
                          <a:latin typeface="+mn-lt"/>
                          <a:ea typeface="+mn-ea"/>
                          <a:cs typeface="+mn-cs"/>
                        </a:rPr>
                        <a:t>平成</a:t>
                      </a:r>
                      <a:endParaRPr kumimoji="1" lang="en-US" altLang="ja-JP" sz="3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3960" rtl="0" eaLnBrk="1" fontAlgn="auto" latinLnBrk="0" hangingPunct="1">
                        <a:lnSpc>
                          <a:spcPct val="100000"/>
                        </a:lnSpc>
                        <a:spcBef>
                          <a:spcPts val="0"/>
                        </a:spcBef>
                        <a:spcAft>
                          <a:spcPts val="0"/>
                        </a:spcAft>
                        <a:buClrTx/>
                        <a:buSzTx/>
                        <a:buFontTx/>
                        <a:buNone/>
                        <a:tabLst/>
                        <a:defRPr/>
                      </a:pPr>
                      <a:r>
                        <a:rPr kumimoji="1" lang="en-US" altLang="ja-JP" sz="3200" b="0" i="0" u="none" strike="noStrike" kern="1200" cap="none" spc="0" normalizeH="0" baseline="0" noProof="0" dirty="0" smtClean="0">
                          <a:ln>
                            <a:noFill/>
                          </a:ln>
                          <a:solidFill>
                            <a:prstClr val="black"/>
                          </a:solidFill>
                          <a:effectLst/>
                          <a:uLnTx/>
                          <a:uFillTx/>
                          <a:latin typeface="+mn-lt"/>
                          <a:ea typeface="+mn-ea"/>
                          <a:cs typeface="+mn-cs"/>
                        </a:rPr>
                        <a:t>26</a:t>
                      </a:r>
                      <a:r>
                        <a:rPr kumimoji="1" lang="ja-JP" altLang="en-US" sz="3200" b="0" i="0" u="none" strike="noStrike" kern="1200" cap="none" spc="0" normalizeH="0" baseline="0" noProof="0" dirty="0" smtClean="0">
                          <a:ln>
                            <a:noFill/>
                          </a:ln>
                          <a:solidFill>
                            <a:prstClr val="black"/>
                          </a:solidFill>
                          <a:effectLst/>
                          <a:uLnTx/>
                          <a:uFillTx/>
                          <a:latin typeface="+mn-lt"/>
                          <a:ea typeface="+mn-ea"/>
                          <a:cs typeface="+mn-cs"/>
                        </a:rPr>
                        <a:t>年度</a:t>
                      </a:r>
                      <a:endParaRPr kumimoji="1" lang="ja-JP" altLang="en-US" sz="32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endParaRPr kumimoji="1" lang="en-US" altLang="ja-JP" sz="3200" dirty="0" smtClean="0"/>
                    </a:p>
                    <a:p>
                      <a:r>
                        <a:rPr kumimoji="1" lang="ja-JP" altLang="en-US" sz="3200" dirty="0" smtClean="0"/>
                        <a:t>　</a:t>
                      </a:r>
                      <a:r>
                        <a:rPr kumimoji="1" lang="en-US" altLang="ja-JP" sz="4000" dirty="0" smtClean="0"/>
                        <a:t>39</a:t>
                      </a:r>
                      <a:endParaRPr kumimoji="1" lang="ja-JP" altLang="en-US" sz="4000" dirty="0"/>
                    </a:p>
                  </a:txBody>
                  <a:tcPr/>
                </a:tc>
                <a:tc>
                  <a:txBody>
                    <a:bodyPr/>
                    <a:lstStyle/>
                    <a:p>
                      <a:endParaRPr kumimoji="1" lang="en-US" altLang="ja-JP" sz="3200" dirty="0" smtClean="0"/>
                    </a:p>
                    <a:p>
                      <a:r>
                        <a:rPr kumimoji="1" lang="ja-JP" altLang="en-US" sz="3200" dirty="0" smtClean="0"/>
                        <a:t>　　</a:t>
                      </a:r>
                      <a:r>
                        <a:rPr kumimoji="1" lang="en-US" altLang="ja-JP" sz="4000" dirty="0" smtClean="0"/>
                        <a:t>5</a:t>
                      </a:r>
                      <a:endParaRPr kumimoji="1" lang="ja-JP" altLang="en-US" sz="4000" dirty="0"/>
                    </a:p>
                  </a:txBody>
                  <a:tcPr/>
                </a:tc>
                <a:tc>
                  <a:txBody>
                    <a:bodyPr/>
                    <a:lstStyle/>
                    <a:p>
                      <a:pPr marL="0" marR="0" lvl="0" indent="0" algn="l" defTabSz="91396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smtClean="0">
                          <a:ln>
                            <a:noFill/>
                          </a:ln>
                          <a:solidFill>
                            <a:prstClr val="black"/>
                          </a:solidFill>
                          <a:effectLst/>
                          <a:uLnTx/>
                          <a:uFillTx/>
                          <a:latin typeface="+mn-lt"/>
                          <a:ea typeface="+mn-ea"/>
                          <a:cs typeface="+mn-cs"/>
                        </a:rPr>
                        <a:t>　</a:t>
                      </a:r>
                      <a:endParaRPr kumimoji="1" lang="en-US" altLang="ja-JP" sz="3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3960" rtl="0" eaLnBrk="1" fontAlgn="auto" latinLnBrk="0" hangingPunct="1">
                        <a:lnSpc>
                          <a:spcPct val="100000"/>
                        </a:lnSpc>
                        <a:spcBef>
                          <a:spcPts val="0"/>
                        </a:spcBef>
                        <a:spcAft>
                          <a:spcPts val="0"/>
                        </a:spcAft>
                        <a:buClrTx/>
                        <a:buSzTx/>
                        <a:buFontTx/>
                        <a:buNone/>
                        <a:tabLst/>
                        <a:defRPr/>
                      </a:pPr>
                      <a:r>
                        <a:rPr kumimoji="1" lang="en-US" altLang="ja-JP" sz="4000" b="0" i="0" u="none" strike="noStrike" kern="1200" cap="none" spc="0" normalizeH="0" baseline="0" noProof="0" dirty="0" smtClean="0">
                          <a:ln>
                            <a:noFill/>
                          </a:ln>
                          <a:solidFill>
                            <a:prstClr val="black"/>
                          </a:solidFill>
                          <a:effectLst/>
                          <a:uLnTx/>
                          <a:uFillTx/>
                          <a:latin typeface="+mn-lt"/>
                          <a:ea typeface="+mn-ea"/>
                          <a:cs typeface="+mn-cs"/>
                        </a:rPr>
                        <a:t> </a:t>
                      </a:r>
                      <a:r>
                        <a:rPr kumimoji="1" lang="ja-JP" altLang="en-US" sz="4000" b="0" i="0" u="none" strike="noStrike" kern="1200" cap="none" spc="0" normalizeH="0" baseline="0" noProof="0" dirty="0" smtClean="0">
                          <a:ln>
                            <a:noFill/>
                          </a:ln>
                          <a:solidFill>
                            <a:prstClr val="black"/>
                          </a:solidFill>
                          <a:effectLst/>
                          <a:uLnTx/>
                          <a:uFillTx/>
                          <a:latin typeface="+mn-lt"/>
                          <a:ea typeface="+mn-ea"/>
                          <a:cs typeface="+mn-cs"/>
                        </a:rPr>
                        <a:t>  </a:t>
                      </a:r>
                      <a:r>
                        <a:rPr kumimoji="1" lang="en-US" altLang="ja-JP" sz="4000" b="0" i="0" u="none" strike="noStrike" kern="1200" cap="none" spc="0" normalizeH="0" baseline="0" noProof="0" dirty="0" smtClean="0">
                          <a:ln>
                            <a:noFill/>
                          </a:ln>
                          <a:solidFill>
                            <a:prstClr val="black"/>
                          </a:solidFill>
                          <a:effectLst/>
                          <a:uLnTx/>
                          <a:uFillTx/>
                          <a:latin typeface="+mn-lt"/>
                          <a:ea typeface="+mn-ea"/>
                          <a:cs typeface="+mn-cs"/>
                        </a:rPr>
                        <a:t>2</a:t>
                      </a:r>
                      <a:r>
                        <a:rPr kumimoji="1" lang="ja-JP" altLang="en-US" sz="4000" b="0" i="0" u="none" strike="noStrike" kern="1200" cap="none" spc="0" normalizeH="0" baseline="0" noProof="0" dirty="0" smtClean="0">
                          <a:ln>
                            <a:noFill/>
                          </a:ln>
                          <a:solidFill>
                            <a:prstClr val="black"/>
                          </a:solidFill>
                          <a:effectLst/>
                          <a:uLnTx/>
                          <a:uFillTx/>
                          <a:latin typeface="+mn-lt"/>
                          <a:ea typeface="+mn-ea"/>
                          <a:cs typeface="+mn-cs"/>
                        </a:rPr>
                        <a:t>（</a:t>
                      </a:r>
                      <a:r>
                        <a:rPr kumimoji="1" lang="en-US" altLang="ja-JP" sz="4000" b="0" i="0" u="none" strike="noStrike" kern="1200" cap="none" spc="0" normalizeH="0" baseline="0" noProof="0" dirty="0" smtClean="0">
                          <a:ln>
                            <a:noFill/>
                          </a:ln>
                          <a:solidFill>
                            <a:prstClr val="black"/>
                          </a:solidFill>
                          <a:effectLst/>
                          <a:uLnTx/>
                          <a:uFillTx/>
                          <a:latin typeface="+mn-lt"/>
                          <a:ea typeface="+mn-ea"/>
                          <a:cs typeface="+mn-cs"/>
                        </a:rPr>
                        <a:t>1</a:t>
                      </a:r>
                      <a:r>
                        <a:rPr kumimoji="1" lang="ja-JP" altLang="en-US" sz="4000" b="0" i="0" u="none" strike="noStrike" kern="1200" cap="none" spc="0" normalizeH="0" baseline="0" noProof="0" dirty="0" smtClean="0">
                          <a:ln>
                            <a:noFill/>
                          </a:ln>
                          <a:solidFill>
                            <a:prstClr val="black"/>
                          </a:solidFill>
                          <a:effectLst/>
                          <a:uLnTx/>
                          <a:uFillTx/>
                          <a:latin typeface="+mn-lt"/>
                          <a:ea typeface="+mn-ea"/>
                          <a:cs typeface="+mn-cs"/>
                        </a:rPr>
                        <a:t>）</a:t>
                      </a:r>
                      <a:endParaRPr kumimoji="1" lang="ja-JP" altLang="en-US" sz="4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endParaRPr kumimoji="1" lang="en-US" altLang="ja-JP" sz="3600" b="0" i="0" u="none" strike="noStrike" kern="1200" cap="none" spc="0" normalizeH="0" baseline="0" noProof="0" dirty="0" smtClean="0">
                        <a:ln>
                          <a:noFill/>
                        </a:ln>
                        <a:solidFill>
                          <a:prstClr val="black"/>
                        </a:solidFill>
                        <a:effectLst/>
                        <a:uLnTx/>
                        <a:uFillTx/>
                        <a:latin typeface="+mn-lt"/>
                        <a:ea typeface="+mn-ea"/>
                        <a:cs typeface="+mn-cs"/>
                      </a:endParaRPr>
                    </a:p>
                    <a:p>
                      <a:r>
                        <a:rPr kumimoji="1" lang="en-US" altLang="ja-JP" sz="4000" b="0" i="0" u="none" strike="noStrike" kern="1200" cap="none" spc="0" normalizeH="0" baseline="0" noProof="0" dirty="0" smtClean="0">
                          <a:ln>
                            <a:noFill/>
                          </a:ln>
                          <a:solidFill>
                            <a:prstClr val="black"/>
                          </a:solidFill>
                          <a:effectLst/>
                          <a:uLnTx/>
                          <a:uFillTx/>
                          <a:latin typeface="+mn-lt"/>
                          <a:ea typeface="+mn-ea"/>
                          <a:cs typeface="+mn-cs"/>
                        </a:rPr>
                        <a:t>   1</a:t>
                      </a:r>
                      <a:endParaRPr kumimoji="1" lang="ja-JP" altLang="en-US" sz="4000" dirty="0"/>
                    </a:p>
                  </a:txBody>
                  <a:tcPr/>
                </a:tc>
              </a:tr>
              <a:tr h="1059119">
                <a:tc>
                  <a:txBody>
                    <a:bodyPr/>
                    <a:lstStyle/>
                    <a:p>
                      <a:r>
                        <a:rPr kumimoji="1" lang="ja-JP" altLang="en-US" sz="3200" dirty="0" smtClean="0"/>
                        <a:t>平成</a:t>
                      </a:r>
                      <a:endParaRPr kumimoji="1" lang="en-US" altLang="ja-JP" sz="3200" dirty="0" smtClean="0"/>
                    </a:p>
                    <a:p>
                      <a:r>
                        <a:rPr kumimoji="1" lang="en-US" altLang="ja-JP" sz="3200" dirty="0" smtClean="0"/>
                        <a:t>27</a:t>
                      </a:r>
                      <a:r>
                        <a:rPr kumimoji="1" lang="ja-JP" altLang="en-US" sz="3200" dirty="0" smtClean="0"/>
                        <a:t>年度</a:t>
                      </a:r>
                      <a:endParaRPr kumimoji="1" lang="ja-JP" altLang="en-US" sz="3200" dirty="0"/>
                    </a:p>
                  </a:txBody>
                  <a:tcPr/>
                </a:tc>
                <a:tc>
                  <a:txBody>
                    <a:bodyPr/>
                    <a:lstStyle/>
                    <a:p>
                      <a:r>
                        <a:rPr kumimoji="1" lang="ja-JP" altLang="en-US" dirty="0" smtClean="0"/>
                        <a:t>　</a:t>
                      </a:r>
                      <a:endParaRPr kumimoji="1" lang="en-US" altLang="ja-JP" dirty="0" smtClean="0"/>
                    </a:p>
                    <a:p>
                      <a:r>
                        <a:rPr kumimoji="1" lang="ja-JP" altLang="en-US" dirty="0" smtClean="0"/>
                        <a:t>　</a:t>
                      </a:r>
                      <a:r>
                        <a:rPr kumimoji="1" lang="ja-JP" altLang="en-US" sz="3200" baseline="0" dirty="0" smtClean="0"/>
                        <a:t> </a:t>
                      </a:r>
                      <a:r>
                        <a:rPr kumimoji="1" lang="en-US" altLang="ja-JP" sz="4000" dirty="0" smtClean="0"/>
                        <a:t>59</a:t>
                      </a:r>
                      <a:endParaRPr kumimoji="1" lang="ja-JP" altLang="en-US" sz="4000" dirty="0"/>
                    </a:p>
                  </a:txBody>
                  <a:tcPr/>
                </a:tc>
                <a:tc>
                  <a:txBody>
                    <a:bodyPr/>
                    <a:lstStyle/>
                    <a:p>
                      <a:endParaRPr kumimoji="1" lang="en-US" altLang="ja-JP" sz="1200" dirty="0" smtClean="0"/>
                    </a:p>
                    <a:p>
                      <a:r>
                        <a:rPr kumimoji="1" lang="ja-JP" altLang="en-US" sz="3200" dirty="0" smtClean="0"/>
                        <a:t>　</a:t>
                      </a:r>
                      <a:r>
                        <a:rPr kumimoji="1" lang="en-US" altLang="ja-JP" sz="4000" dirty="0" smtClean="0"/>
                        <a:t>24</a:t>
                      </a:r>
                      <a:endParaRPr kumimoji="1" lang="ja-JP" altLang="en-US" sz="4000" dirty="0"/>
                    </a:p>
                  </a:txBody>
                  <a:tcPr/>
                </a:tc>
                <a:tc>
                  <a:txBody>
                    <a:bodyPr/>
                    <a:lstStyle/>
                    <a:p>
                      <a:r>
                        <a:rPr kumimoji="1" lang="en-US" altLang="ja-JP" sz="3600" baseline="0" dirty="0" smtClean="0"/>
                        <a:t>   </a:t>
                      </a:r>
                      <a:r>
                        <a:rPr kumimoji="1" lang="en-US" altLang="ja-JP" sz="3600" dirty="0" smtClean="0"/>
                        <a:t>25(13</a:t>
                      </a:r>
                      <a:r>
                        <a:rPr kumimoji="1" lang="ja-JP" altLang="en-US" sz="3600" dirty="0" smtClean="0"/>
                        <a:t>）</a:t>
                      </a:r>
                      <a:endParaRPr kumimoji="1" lang="ja-JP" altLang="en-US" sz="3600" dirty="0"/>
                    </a:p>
                  </a:txBody>
                  <a:tcPr/>
                </a:tc>
                <a:tc>
                  <a:txBody>
                    <a:bodyPr/>
                    <a:lstStyle/>
                    <a:p>
                      <a:endParaRPr kumimoji="1" lang="en-US" altLang="ja-JP" dirty="0" smtClean="0"/>
                    </a:p>
                    <a:p>
                      <a:r>
                        <a:rPr kumimoji="1" lang="ja-JP" altLang="en-US" sz="3200" dirty="0" smtClean="0"/>
                        <a:t>　 </a:t>
                      </a:r>
                      <a:r>
                        <a:rPr kumimoji="1" lang="en-US" altLang="ja-JP" sz="4000" dirty="0" smtClean="0"/>
                        <a:t>8</a:t>
                      </a:r>
                      <a:endParaRPr kumimoji="1" lang="ja-JP" altLang="en-US" sz="4000" dirty="0"/>
                    </a:p>
                  </a:txBody>
                  <a:tcPr/>
                </a:tc>
              </a:tr>
              <a:tr h="1072439">
                <a:tc>
                  <a:txBody>
                    <a:bodyPr/>
                    <a:lstStyle/>
                    <a:p>
                      <a:r>
                        <a:rPr kumimoji="1" lang="ja-JP" altLang="en-US" sz="3200" dirty="0" smtClean="0"/>
                        <a:t>平成</a:t>
                      </a:r>
                      <a:r>
                        <a:rPr kumimoji="1" lang="en-US" altLang="ja-JP" sz="3200" dirty="0" smtClean="0"/>
                        <a:t>28</a:t>
                      </a:r>
                      <a:r>
                        <a:rPr kumimoji="1" lang="ja-JP" altLang="en-US" sz="3200" dirty="0" smtClean="0"/>
                        <a:t>年度</a:t>
                      </a:r>
                      <a:r>
                        <a:rPr kumimoji="1" lang="en-US" altLang="ja-JP" sz="3200" dirty="0" smtClean="0"/>
                        <a:t>5</a:t>
                      </a:r>
                      <a:r>
                        <a:rPr kumimoji="1" lang="ja-JP" altLang="en-US" sz="3200" smtClean="0"/>
                        <a:t>月末</a:t>
                      </a:r>
                      <a:endParaRPr kumimoji="1" lang="ja-JP" altLang="en-US" sz="3200" dirty="0"/>
                    </a:p>
                  </a:txBody>
                  <a:tcPr/>
                </a:tc>
                <a:tc>
                  <a:txBody>
                    <a:bodyPr/>
                    <a:lstStyle/>
                    <a:p>
                      <a:endParaRPr kumimoji="1" lang="en-US" altLang="ja-JP" dirty="0" smtClean="0"/>
                    </a:p>
                    <a:p>
                      <a:r>
                        <a:rPr kumimoji="1" lang="ja-JP" altLang="en-US" sz="3200" dirty="0" smtClean="0"/>
                        <a:t>　</a:t>
                      </a:r>
                      <a:r>
                        <a:rPr kumimoji="1" lang="en-US" altLang="ja-JP" sz="4000" dirty="0" smtClean="0"/>
                        <a:t>40</a:t>
                      </a:r>
                      <a:endParaRPr kumimoji="1" lang="ja-JP" altLang="en-US" sz="4000" dirty="0"/>
                    </a:p>
                  </a:txBody>
                  <a:tcPr/>
                </a:tc>
                <a:tc>
                  <a:txBody>
                    <a:bodyPr/>
                    <a:lstStyle/>
                    <a:p>
                      <a:endParaRPr kumimoji="1" lang="en-US" altLang="ja-JP" dirty="0" smtClean="0"/>
                    </a:p>
                    <a:p>
                      <a:r>
                        <a:rPr kumimoji="1" lang="ja-JP" altLang="en-US" sz="3200" dirty="0" smtClean="0"/>
                        <a:t>　</a:t>
                      </a:r>
                      <a:r>
                        <a:rPr kumimoji="1" lang="en-US" altLang="ja-JP" sz="4000" dirty="0" smtClean="0"/>
                        <a:t>13</a:t>
                      </a:r>
                      <a:endParaRPr kumimoji="1" lang="ja-JP" altLang="en-US" sz="4000" dirty="0"/>
                    </a:p>
                  </a:txBody>
                  <a:tcPr/>
                </a:tc>
                <a:tc>
                  <a:txBody>
                    <a:bodyPr/>
                    <a:lstStyle/>
                    <a:p>
                      <a:r>
                        <a:rPr kumimoji="1" lang="en-US" altLang="ja-JP" sz="3200" dirty="0" smtClean="0"/>
                        <a:t>      </a:t>
                      </a:r>
                      <a:r>
                        <a:rPr kumimoji="1" lang="en-US" altLang="ja-JP" sz="4000" dirty="0" smtClean="0"/>
                        <a:t>3</a:t>
                      </a:r>
                      <a:r>
                        <a:rPr kumimoji="1" lang="ja-JP" altLang="en-US" sz="4000" dirty="0" smtClean="0"/>
                        <a:t>（</a:t>
                      </a:r>
                      <a:r>
                        <a:rPr kumimoji="1" lang="en-US" altLang="ja-JP" sz="4000" dirty="0" smtClean="0"/>
                        <a:t>1</a:t>
                      </a:r>
                      <a:r>
                        <a:rPr kumimoji="1" lang="ja-JP" altLang="en-US" sz="4000" dirty="0" smtClean="0"/>
                        <a:t>）</a:t>
                      </a:r>
                      <a:endParaRPr kumimoji="1" lang="ja-JP" altLang="en-US" sz="4000" dirty="0"/>
                    </a:p>
                  </a:txBody>
                  <a:tcPr/>
                </a:tc>
                <a:tc>
                  <a:txBody>
                    <a:bodyPr/>
                    <a:lstStyle/>
                    <a:p>
                      <a:endParaRPr kumimoji="1" lang="en-US" altLang="ja-JP" sz="1200" dirty="0" smtClean="0"/>
                    </a:p>
                    <a:p>
                      <a:r>
                        <a:rPr kumimoji="1" lang="ja-JP" altLang="en-US" sz="3200" dirty="0" smtClean="0"/>
                        <a:t>　 </a:t>
                      </a:r>
                      <a:r>
                        <a:rPr kumimoji="1" lang="en-US" altLang="ja-JP" sz="4000" dirty="0" smtClean="0"/>
                        <a:t>9</a:t>
                      </a:r>
                      <a:endParaRPr kumimoji="1" lang="ja-JP" altLang="en-US" sz="4000" dirty="0"/>
                    </a:p>
                  </a:txBody>
                  <a:tcPr/>
                </a:tc>
              </a:tr>
            </a:tbl>
          </a:graphicData>
        </a:graphic>
      </p:graphicFrame>
      <p:sp>
        <p:nvSpPr>
          <p:cNvPr id="4" name="スライド番号プレースホルダー 3"/>
          <p:cNvSpPr>
            <a:spLocks noGrp="1"/>
          </p:cNvSpPr>
          <p:nvPr>
            <p:ph type="sldNum" sz="quarter" idx="12"/>
          </p:nvPr>
        </p:nvSpPr>
        <p:spPr/>
        <p:txBody>
          <a:bodyPr/>
          <a:lstStyle/>
          <a:p>
            <a:pPr>
              <a:defRPr/>
            </a:pPr>
            <a:fld id="{BD0EECCA-E3A3-40F3-94A9-814D8992B142}" type="slidenum">
              <a:rPr lang="ja-JP" altLang="en-US" smtClean="0"/>
              <a:pPr>
                <a:defRPr/>
              </a:pPr>
              <a:t>18</a:t>
            </a:fld>
            <a:endParaRPr lang="ja-JP" altLang="en-US" dirty="0"/>
          </a:p>
        </p:txBody>
      </p:sp>
    </p:spTree>
    <p:extLst>
      <p:ext uri="{BB962C8B-B14F-4D97-AF65-F5344CB8AC3E}">
        <p14:creationId xmlns:p14="http://schemas.microsoft.com/office/powerpoint/2010/main" xmlns="" val="21902163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但馬圏域の精神科入院患者の推移（</a:t>
            </a:r>
            <a:r>
              <a:rPr kumimoji="1" lang="en-US" altLang="ja-JP" dirty="0" smtClean="0"/>
              <a:t>630</a:t>
            </a:r>
            <a:r>
              <a:rPr kumimoji="1" lang="ja-JP" altLang="en-US" dirty="0" smtClean="0"/>
              <a:t>調査による）</a:t>
            </a:r>
            <a:endParaRPr kumimoji="1" lang="ja-JP" altLang="en-US" dirty="0"/>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xmlns="" val="2540155572"/>
              </p:ext>
            </p:extLst>
          </p:nvPr>
        </p:nvGraphicFramePr>
        <p:xfrm>
          <a:off x="457200" y="1600200"/>
          <a:ext cx="8229600" cy="4109059"/>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858005">
                <a:tc>
                  <a:txBody>
                    <a:bodyPr/>
                    <a:lstStyle/>
                    <a:p>
                      <a:endParaRPr kumimoji="1" lang="ja-JP" altLang="en-US" dirty="0"/>
                    </a:p>
                  </a:txBody>
                  <a:tcPr/>
                </a:tc>
                <a:tc>
                  <a:txBody>
                    <a:bodyPr/>
                    <a:lstStyle/>
                    <a:p>
                      <a:r>
                        <a:rPr kumimoji="1" lang="en-US" altLang="ja-JP" sz="4000" dirty="0" smtClean="0"/>
                        <a:t>25</a:t>
                      </a:r>
                      <a:r>
                        <a:rPr kumimoji="1" lang="ja-JP" altLang="en-US" sz="4000" dirty="0" smtClean="0"/>
                        <a:t>年</a:t>
                      </a:r>
                      <a:endParaRPr kumimoji="1" lang="ja-JP" altLang="en-US" sz="4000" dirty="0"/>
                    </a:p>
                  </a:txBody>
                  <a:tcPr/>
                </a:tc>
                <a:tc>
                  <a:txBody>
                    <a:bodyPr/>
                    <a:lstStyle/>
                    <a:p>
                      <a:r>
                        <a:rPr kumimoji="1" lang="en-US" altLang="ja-JP" sz="4000" dirty="0" smtClean="0"/>
                        <a:t>26</a:t>
                      </a:r>
                      <a:r>
                        <a:rPr kumimoji="1" lang="ja-JP" altLang="en-US" sz="4000" dirty="0" smtClean="0"/>
                        <a:t>年</a:t>
                      </a:r>
                      <a:endParaRPr kumimoji="1" lang="ja-JP" altLang="en-US" sz="4000" dirty="0"/>
                    </a:p>
                  </a:txBody>
                  <a:tcPr/>
                </a:tc>
                <a:tc>
                  <a:txBody>
                    <a:bodyPr/>
                    <a:lstStyle/>
                    <a:p>
                      <a:r>
                        <a:rPr kumimoji="1" lang="en-US" altLang="ja-JP" sz="4000" dirty="0" smtClean="0"/>
                        <a:t>27</a:t>
                      </a:r>
                      <a:r>
                        <a:rPr kumimoji="1" lang="ja-JP" altLang="en-US" sz="4000" dirty="0" smtClean="0"/>
                        <a:t>年</a:t>
                      </a:r>
                      <a:endParaRPr kumimoji="1" lang="ja-JP" altLang="en-US" sz="4000" dirty="0"/>
                    </a:p>
                  </a:txBody>
                  <a:tcPr/>
                </a:tc>
                <a:tc>
                  <a:txBody>
                    <a:bodyPr/>
                    <a:lstStyle/>
                    <a:p>
                      <a:r>
                        <a:rPr kumimoji="1" lang="en-US" altLang="ja-JP" sz="4000" dirty="0" smtClean="0"/>
                        <a:t>28</a:t>
                      </a:r>
                      <a:r>
                        <a:rPr kumimoji="1" lang="ja-JP" altLang="en-US" sz="4000" dirty="0" smtClean="0"/>
                        <a:t>年</a:t>
                      </a:r>
                      <a:endParaRPr kumimoji="1" lang="ja-JP" altLang="en-US" sz="4000" dirty="0"/>
                    </a:p>
                  </a:txBody>
                  <a:tcPr/>
                </a:tc>
              </a:tr>
              <a:tr h="1330835">
                <a:tc>
                  <a:txBody>
                    <a:bodyPr/>
                    <a:lstStyle/>
                    <a:p>
                      <a:r>
                        <a:rPr kumimoji="1" lang="ja-JP" altLang="en-US" sz="3200" dirty="0" smtClean="0"/>
                        <a:t>全入院患者数</a:t>
                      </a:r>
                      <a:endParaRPr kumimoji="1" lang="ja-JP" altLang="en-US" sz="3200" dirty="0"/>
                    </a:p>
                  </a:txBody>
                  <a:tcPr/>
                </a:tc>
                <a:tc>
                  <a:txBody>
                    <a:bodyPr/>
                    <a:lstStyle/>
                    <a:p>
                      <a:r>
                        <a:rPr kumimoji="1" lang="ja-JP" altLang="en-US" sz="3200" dirty="0" smtClean="0"/>
                        <a:t>　５１９</a:t>
                      </a:r>
                      <a:endParaRPr kumimoji="1" lang="ja-JP" altLang="en-US" sz="3200" dirty="0"/>
                    </a:p>
                  </a:txBody>
                  <a:tcPr/>
                </a:tc>
                <a:tc>
                  <a:txBody>
                    <a:bodyPr/>
                    <a:lstStyle/>
                    <a:p>
                      <a:r>
                        <a:rPr kumimoji="1" lang="ja-JP" altLang="en-US" sz="3200" dirty="0" smtClean="0"/>
                        <a:t>　５２９</a:t>
                      </a:r>
                      <a:endParaRPr kumimoji="1" lang="en-US" altLang="ja-JP" sz="3200" dirty="0" smtClean="0"/>
                    </a:p>
                    <a:p>
                      <a:r>
                        <a:rPr kumimoji="1" lang="ja-JP" altLang="en-US" sz="3200" dirty="0" smtClean="0"/>
                        <a:t>（＋１０）</a:t>
                      </a:r>
                      <a:endParaRPr kumimoji="1" lang="ja-JP" altLang="en-US" sz="3200" dirty="0"/>
                    </a:p>
                  </a:txBody>
                  <a:tcPr/>
                </a:tc>
                <a:tc>
                  <a:txBody>
                    <a:bodyPr/>
                    <a:lstStyle/>
                    <a:p>
                      <a:r>
                        <a:rPr kumimoji="1" lang="ja-JP" altLang="en-US" sz="3200" dirty="0" smtClean="0"/>
                        <a:t>　４９９</a:t>
                      </a:r>
                      <a:endParaRPr kumimoji="1" lang="en-US" altLang="ja-JP" sz="3200" dirty="0" smtClean="0"/>
                    </a:p>
                    <a:p>
                      <a:r>
                        <a:rPr kumimoji="1" lang="ja-JP" altLang="en-US" sz="3200" dirty="0" smtClean="0"/>
                        <a:t>（</a:t>
                      </a:r>
                      <a:r>
                        <a:rPr kumimoji="1" lang="ja-JP" altLang="en-US" sz="3200" dirty="0" err="1" smtClean="0"/>
                        <a:t>ｰ</a:t>
                      </a:r>
                      <a:r>
                        <a:rPr kumimoji="1" lang="en-US" altLang="ja-JP" sz="3200" dirty="0" smtClean="0"/>
                        <a:t>30</a:t>
                      </a:r>
                      <a:r>
                        <a:rPr kumimoji="1" lang="ja-JP" altLang="en-US" sz="3200" dirty="0" smtClean="0"/>
                        <a:t>）</a:t>
                      </a:r>
                      <a:endParaRPr kumimoji="1" lang="ja-JP" altLang="en-US" sz="3200" dirty="0"/>
                    </a:p>
                  </a:txBody>
                  <a:tcPr/>
                </a:tc>
                <a:tc>
                  <a:txBody>
                    <a:bodyPr/>
                    <a:lstStyle/>
                    <a:p>
                      <a:r>
                        <a:rPr kumimoji="1" lang="ja-JP" altLang="en-US" sz="3200" dirty="0" smtClean="0"/>
                        <a:t>　４４７</a:t>
                      </a:r>
                      <a:endParaRPr kumimoji="1" lang="en-US" altLang="ja-JP" sz="3200" dirty="0" smtClean="0"/>
                    </a:p>
                    <a:p>
                      <a:r>
                        <a:rPr kumimoji="1" lang="ja-JP" altLang="en-US" sz="3200" dirty="0" smtClean="0"/>
                        <a:t>（</a:t>
                      </a:r>
                      <a:r>
                        <a:rPr kumimoji="1" lang="ja-JP" altLang="en-US" sz="3200" dirty="0" err="1" smtClean="0"/>
                        <a:t>ｰ</a:t>
                      </a:r>
                      <a:r>
                        <a:rPr kumimoji="1" lang="ja-JP" altLang="en-US" sz="3200" dirty="0" smtClean="0"/>
                        <a:t>５２）</a:t>
                      </a:r>
                      <a:endParaRPr kumimoji="1" lang="ja-JP" altLang="en-US" sz="3200" dirty="0"/>
                    </a:p>
                  </a:txBody>
                  <a:tcPr/>
                </a:tc>
              </a:tr>
              <a:tr h="1920219">
                <a:tc>
                  <a:txBody>
                    <a:bodyPr/>
                    <a:lstStyle/>
                    <a:p>
                      <a:r>
                        <a:rPr kumimoji="1" lang="en-US" altLang="ja-JP" sz="3200" dirty="0" smtClean="0"/>
                        <a:t>1</a:t>
                      </a:r>
                      <a:r>
                        <a:rPr kumimoji="1" lang="ja-JP" altLang="en-US" sz="3200" dirty="0" smtClean="0"/>
                        <a:t>年以上入院患者数</a:t>
                      </a:r>
                      <a:endParaRPr kumimoji="1" lang="ja-JP" altLang="en-US" sz="3200" dirty="0"/>
                    </a:p>
                  </a:txBody>
                  <a:tcPr/>
                </a:tc>
                <a:tc>
                  <a:txBody>
                    <a:bodyPr/>
                    <a:lstStyle/>
                    <a:p>
                      <a:r>
                        <a:rPr kumimoji="1" lang="ja-JP" altLang="en-US" sz="3200" dirty="0" smtClean="0"/>
                        <a:t>　</a:t>
                      </a:r>
                      <a:endParaRPr kumimoji="1" lang="en-US" altLang="ja-JP" sz="3200" dirty="0" smtClean="0"/>
                    </a:p>
                    <a:p>
                      <a:r>
                        <a:rPr kumimoji="1" lang="ja-JP" altLang="en-US" sz="3200" dirty="0" smtClean="0"/>
                        <a:t>　３７２</a:t>
                      </a:r>
                      <a:endParaRPr kumimoji="1" lang="en-US" altLang="ja-JP" sz="3200" dirty="0" smtClean="0"/>
                    </a:p>
                    <a:p>
                      <a:r>
                        <a:rPr kumimoji="1" lang="ja-JP" altLang="en-US" sz="3200" dirty="0" smtClean="0"/>
                        <a:t>　</a:t>
                      </a:r>
                      <a:endParaRPr kumimoji="1" lang="ja-JP" altLang="en-US" sz="3200" dirty="0"/>
                    </a:p>
                  </a:txBody>
                  <a:tcPr/>
                </a:tc>
                <a:tc>
                  <a:txBody>
                    <a:bodyPr/>
                    <a:lstStyle/>
                    <a:p>
                      <a:r>
                        <a:rPr kumimoji="1" lang="ja-JP" altLang="en-US" sz="3200" dirty="0" smtClean="0"/>
                        <a:t>　</a:t>
                      </a:r>
                      <a:endParaRPr kumimoji="1" lang="en-US" altLang="ja-JP" sz="3200" dirty="0" smtClean="0"/>
                    </a:p>
                    <a:p>
                      <a:r>
                        <a:rPr kumimoji="1" lang="ja-JP" altLang="en-US" sz="3200" dirty="0" smtClean="0"/>
                        <a:t>　３７７</a:t>
                      </a:r>
                      <a:endParaRPr kumimoji="1" lang="en-US" altLang="ja-JP" sz="3200" dirty="0" smtClean="0"/>
                    </a:p>
                    <a:p>
                      <a:r>
                        <a:rPr kumimoji="1" lang="ja-JP" altLang="en-US" sz="3200" dirty="0" smtClean="0"/>
                        <a:t>（＋５）</a:t>
                      </a:r>
                      <a:endParaRPr kumimoji="1" lang="ja-JP" altLang="en-US" sz="3200" dirty="0"/>
                    </a:p>
                  </a:txBody>
                  <a:tcPr/>
                </a:tc>
                <a:tc>
                  <a:txBody>
                    <a:bodyPr/>
                    <a:lstStyle/>
                    <a:p>
                      <a:endParaRPr kumimoji="1" lang="en-US" altLang="ja-JP" sz="3200" dirty="0" smtClean="0"/>
                    </a:p>
                    <a:p>
                      <a:r>
                        <a:rPr kumimoji="1" lang="ja-JP" altLang="en-US" sz="3200" dirty="0" smtClean="0"/>
                        <a:t>　３５４</a:t>
                      </a:r>
                      <a:endParaRPr kumimoji="1" lang="en-US" altLang="ja-JP" sz="3200" dirty="0" smtClean="0"/>
                    </a:p>
                    <a:p>
                      <a:r>
                        <a:rPr kumimoji="1" lang="ja-JP" altLang="en-US" sz="3200" dirty="0" smtClean="0"/>
                        <a:t>（</a:t>
                      </a:r>
                      <a:r>
                        <a:rPr kumimoji="1" lang="ja-JP" altLang="en-US" sz="3200" dirty="0" err="1" smtClean="0"/>
                        <a:t>ｰ</a:t>
                      </a:r>
                      <a:r>
                        <a:rPr kumimoji="1" lang="ja-JP" altLang="en-US" sz="3200" dirty="0" smtClean="0"/>
                        <a:t>２３）</a:t>
                      </a:r>
                      <a:endParaRPr kumimoji="1" lang="ja-JP" altLang="en-US" sz="3200" dirty="0"/>
                    </a:p>
                  </a:txBody>
                  <a:tcPr/>
                </a:tc>
                <a:tc>
                  <a:txBody>
                    <a:bodyPr/>
                    <a:lstStyle/>
                    <a:p>
                      <a:endParaRPr kumimoji="1" lang="en-US" altLang="ja-JP" sz="3200" dirty="0" smtClean="0"/>
                    </a:p>
                    <a:p>
                      <a:r>
                        <a:rPr kumimoji="1" lang="ja-JP" altLang="en-US" sz="3200" dirty="0" smtClean="0"/>
                        <a:t>　３３４</a:t>
                      </a:r>
                      <a:endParaRPr kumimoji="1" lang="en-US" altLang="ja-JP" sz="3200" dirty="0" smtClean="0"/>
                    </a:p>
                    <a:p>
                      <a:r>
                        <a:rPr kumimoji="1" lang="ja-JP" altLang="en-US" sz="3200" dirty="0" smtClean="0"/>
                        <a:t>（</a:t>
                      </a:r>
                      <a:r>
                        <a:rPr kumimoji="1" lang="ja-JP" altLang="en-US" sz="3200" dirty="0" err="1" smtClean="0"/>
                        <a:t>ｰ</a:t>
                      </a:r>
                      <a:r>
                        <a:rPr kumimoji="1" lang="ja-JP" altLang="en-US" sz="3200" dirty="0" smtClean="0"/>
                        <a:t>２０）</a:t>
                      </a:r>
                      <a:endParaRPr kumimoji="1" lang="ja-JP" altLang="en-US" sz="3200" dirty="0"/>
                    </a:p>
                  </a:txBody>
                  <a:tcPr/>
                </a:tc>
              </a:tr>
            </a:tbl>
          </a:graphicData>
        </a:graphic>
      </p:graphicFrame>
      <p:sp>
        <p:nvSpPr>
          <p:cNvPr id="4" name="スライド番号プレースホルダー 3"/>
          <p:cNvSpPr>
            <a:spLocks noGrp="1"/>
          </p:cNvSpPr>
          <p:nvPr>
            <p:ph type="sldNum" sz="quarter" idx="12"/>
          </p:nvPr>
        </p:nvSpPr>
        <p:spPr/>
        <p:txBody>
          <a:bodyPr/>
          <a:lstStyle/>
          <a:p>
            <a:fld id="{D0EDBA5B-D654-470F-AA57-9C2808EDD32B}" type="slidenum">
              <a:rPr kumimoji="1" lang="ja-JP" altLang="en-US" smtClean="0"/>
              <a:pPr/>
              <a:t>19</a:t>
            </a:fld>
            <a:endParaRPr kumimoji="1" lang="ja-JP" altLang="en-US"/>
          </a:p>
        </p:txBody>
      </p:sp>
    </p:spTree>
    <p:extLst>
      <p:ext uri="{BB962C8B-B14F-4D97-AF65-F5344CB8AC3E}">
        <p14:creationId xmlns:p14="http://schemas.microsoft.com/office/powerpoint/2010/main" xmlns="" val="15133007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地域移行</a:t>
            </a:r>
            <a:r>
              <a:rPr lang="ja-JP" altLang="en-US" dirty="0"/>
              <a:t>・</a:t>
            </a:r>
            <a:r>
              <a:rPr kumimoji="1" lang="ja-JP" altLang="en-US" dirty="0" smtClean="0"/>
              <a:t>地域定着支援は必須</a:t>
            </a:r>
            <a:endParaRPr kumimoji="1" lang="ja-JP" altLang="en-US" dirty="0"/>
          </a:p>
        </p:txBody>
      </p:sp>
      <p:sp>
        <p:nvSpPr>
          <p:cNvPr id="3" name="スライド番号プレースホルダー 2"/>
          <p:cNvSpPr>
            <a:spLocks noGrp="1"/>
          </p:cNvSpPr>
          <p:nvPr>
            <p:ph type="sldNum" sz="quarter" idx="12"/>
          </p:nvPr>
        </p:nvSpPr>
        <p:spPr/>
        <p:txBody>
          <a:bodyPr/>
          <a:lstStyle/>
          <a:p>
            <a:fld id="{98EEAE18-9C77-423B-8620-B503921A28E7}" type="slidenum">
              <a:rPr kumimoji="1" lang="ja-JP" altLang="en-US" smtClean="0"/>
              <a:pPr/>
              <a:t>2</a:t>
            </a:fld>
            <a:endParaRPr kumimoji="1" lang="ja-JP" altLang="en-US"/>
          </a:p>
        </p:txBody>
      </p:sp>
      <p:sp>
        <p:nvSpPr>
          <p:cNvPr id="4" name="コンテンツ プレースホルダー 3"/>
          <p:cNvSpPr>
            <a:spLocks noGrp="1"/>
          </p:cNvSpPr>
          <p:nvPr>
            <p:ph sz="quarter" idx="1"/>
          </p:nvPr>
        </p:nvSpPr>
        <p:spPr/>
        <p:txBody>
          <a:bodyPr/>
          <a:lstStyle/>
          <a:p>
            <a:pPr marL="0" indent="0">
              <a:buNone/>
            </a:pPr>
            <a:r>
              <a:rPr kumimoji="1" lang="ja-JP" altLang="en-US" dirty="0" smtClean="0"/>
              <a:t>１．地域相談支援は、</a:t>
            </a:r>
            <a:r>
              <a:rPr lang="ja-JP" altLang="en-US" dirty="0" smtClean="0"/>
              <a:t>１年以上入院患者に取って、</a:t>
            </a:r>
            <a:r>
              <a:rPr lang="ja-JP" altLang="en-US" dirty="0" err="1" smtClean="0"/>
              <a:t>利用す</a:t>
            </a:r>
            <a:endParaRPr lang="en-US" altLang="ja-JP" dirty="0" smtClean="0"/>
          </a:p>
          <a:p>
            <a:pPr marL="0" indent="0">
              <a:buNone/>
            </a:pPr>
            <a:r>
              <a:rPr lang="ja-JP" altLang="en-US" dirty="0"/>
              <a:t>　</a:t>
            </a:r>
            <a:r>
              <a:rPr lang="ja-JP" altLang="en-US" dirty="0" smtClean="0"/>
              <a:t>　</a:t>
            </a:r>
            <a:r>
              <a:rPr lang="ja-JP" altLang="en-US" dirty="0" err="1" smtClean="0"/>
              <a:t>る</a:t>
            </a:r>
            <a:r>
              <a:rPr lang="ja-JP" altLang="en-US" dirty="0" smtClean="0"/>
              <a:t>権利があるサービス（オプションではない）</a:t>
            </a:r>
            <a:endParaRPr lang="en-US" altLang="ja-JP" dirty="0" smtClean="0"/>
          </a:p>
          <a:p>
            <a:pPr marL="0" indent="0">
              <a:buNone/>
            </a:pPr>
            <a:r>
              <a:rPr kumimoji="1" lang="ja-JP" altLang="en-US" dirty="0"/>
              <a:t>２</a:t>
            </a:r>
            <a:r>
              <a:rPr kumimoji="1" lang="ja-JP" altLang="en-US" dirty="0" smtClean="0"/>
              <a:t>．その地域にこのサービスがないとするとそれは、障害し</a:t>
            </a:r>
            <a:endParaRPr kumimoji="1" lang="en-US" altLang="ja-JP" dirty="0" smtClean="0"/>
          </a:p>
          <a:p>
            <a:pPr marL="0" indent="0">
              <a:buNone/>
            </a:pPr>
            <a:r>
              <a:rPr lang="ja-JP" altLang="en-US" dirty="0"/>
              <a:t>　</a:t>
            </a:r>
            <a:r>
              <a:rPr lang="ja-JP" altLang="en-US" dirty="0" smtClean="0"/>
              <a:t>　</a:t>
            </a:r>
            <a:r>
              <a:rPr kumimoji="1" lang="ja-JP" altLang="en-US" dirty="0" smtClean="0"/>
              <a:t>者の権利侵害になる（市町村の責任）</a:t>
            </a:r>
            <a:endParaRPr kumimoji="1" lang="en-US" altLang="ja-JP" dirty="0" smtClean="0"/>
          </a:p>
          <a:p>
            <a:pPr marL="0" indent="0">
              <a:buNone/>
            </a:pPr>
            <a:r>
              <a:rPr lang="ja-JP" altLang="en-US" dirty="0"/>
              <a:t>３</a:t>
            </a:r>
            <a:r>
              <a:rPr lang="ja-JP" altLang="en-US" dirty="0" smtClean="0"/>
              <a:t>．指定を受けながら、実質的に地域相談支援を行って</a:t>
            </a:r>
            <a:r>
              <a:rPr lang="ja-JP" altLang="en-US" dirty="0" err="1" smtClean="0"/>
              <a:t>い</a:t>
            </a:r>
            <a:endParaRPr lang="en-US" altLang="ja-JP" dirty="0" smtClean="0"/>
          </a:p>
          <a:p>
            <a:pPr marL="0" indent="0">
              <a:buNone/>
            </a:pPr>
            <a:r>
              <a:rPr lang="ja-JP" altLang="en-US" dirty="0"/>
              <a:t>　</a:t>
            </a:r>
            <a:r>
              <a:rPr lang="ja-JP" altLang="en-US" dirty="0" smtClean="0"/>
              <a:t>　ない相談支援事業者は、社会的責任を果たしていない</a:t>
            </a:r>
            <a:endParaRPr lang="en-US" altLang="ja-JP" dirty="0" smtClean="0"/>
          </a:p>
          <a:p>
            <a:pPr marL="0" indent="0">
              <a:buNone/>
            </a:pPr>
            <a:r>
              <a:rPr kumimoji="1" lang="ja-JP" altLang="en-US" dirty="0"/>
              <a:t>４</a:t>
            </a:r>
            <a:r>
              <a:rPr kumimoji="1" lang="ja-JP" altLang="en-US" dirty="0" smtClean="0"/>
              <a:t>．病院だけの努力では、退院支援が困難な長期入院患</a:t>
            </a:r>
            <a:endParaRPr kumimoji="1" lang="en-US" altLang="ja-JP" dirty="0" smtClean="0"/>
          </a:p>
          <a:p>
            <a:pPr marL="0" indent="0">
              <a:buNone/>
            </a:pPr>
            <a:r>
              <a:rPr lang="ja-JP" altLang="en-US" dirty="0"/>
              <a:t>　</a:t>
            </a:r>
            <a:r>
              <a:rPr lang="ja-JP" altLang="en-US" dirty="0" smtClean="0"/>
              <a:t>　</a:t>
            </a:r>
            <a:r>
              <a:rPr kumimoji="1" lang="ja-JP" altLang="en-US" dirty="0" smtClean="0"/>
              <a:t>者全てを支援するためのサービスで、病院は対象者に</a:t>
            </a:r>
            <a:endParaRPr kumimoji="1" lang="en-US" altLang="ja-JP" dirty="0" smtClean="0"/>
          </a:p>
          <a:p>
            <a:pPr marL="0" indent="0">
              <a:buNone/>
            </a:pPr>
            <a:r>
              <a:rPr lang="ja-JP" altLang="en-US"/>
              <a:t>　</a:t>
            </a:r>
            <a:r>
              <a:rPr lang="ja-JP" altLang="en-US" smtClean="0"/>
              <a:t>　</a:t>
            </a:r>
            <a:r>
              <a:rPr kumimoji="1" lang="ja-JP" altLang="en-US" smtClean="0"/>
              <a:t>そのことを説明する義務がある</a:t>
            </a:r>
            <a:endParaRPr kumimoji="1" lang="en-US" altLang="ja-JP" dirty="0" smtClean="0"/>
          </a:p>
          <a:p>
            <a:pPr marL="0" indent="0">
              <a:buNone/>
            </a:pPr>
            <a:endParaRPr kumimoji="1" lang="ja-JP" altLang="en-US" dirty="0"/>
          </a:p>
        </p:txBody>
      </p:sp>
    </p:spTree>
    <p:extLst>
      <p:ext uri="{BB962C8B-B14F-4D97-AF65-F5344CB8AC3E}">
        <p14:creationId xmlns:p14="http://schemas.microsoft.com/office/powerpoint/2010/main" xmlns="" val="21624006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27</a:t>
            </a:r>
            <a:r>
              <a:rPr kumimoji="1" lang="ja-JP" altLang="en-US" dirty="0" smtClean="0"/>
              <a:t>年度退院患者の退院先</a:t>
            </a:r>
            <a:endParaRPr kumimoji="1" lang="ja-JP" altLang="en-US" dirty="0"/>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xmlns="" val="690116225"/>
              </p:ext>
            </p:extLst>
          </p:nvPr>
        </p:nvGraphicFramePr>
        <p:xfrm>
          <a:off x="467544" y="1308720"/>
          <a:ext cx="8229600" cy="4888632"/>
        </p:xfrm>
        <a:graphic>
          <a:graphicData uri="http://schemas.openxmlformats.org/drawingml/2006/table">
            <a:tbl>
              <a:tblPr firstRow="1" bandRow="1">
                <a:tableStyleId>{5C22544A-7EE6-4342-B048-85BDC9FD1C3A}</a:tableStyleId>
              </a:tblPr>
              <a:tblGrid>
                <a:gridCol w="1090464"/>
                <a:gridCol w="1080120"/>
                <a:gridCol w="1080120"/>
                <a:gridCol w="936104"/>
                <a:gridCol w="1008112"/>
                <a:gridCol w="997768"/>
                <a:gridCol w="1008212"/>
                <a:gridCol w="1028700"/>
              </a:tblGrid>
              <a:tr h="1688232">
                <a:tc>
                  <a:txBody>
                    <a:bodyPr/>
                    <a:lstStyle/>
                    <a:p>
                      <a:endParaRPr kumimoji="1" lang="ja-JP" altLang="en-US" dirty="0"/>
                    </a:p>
                  </a:txBody>
                  <a:tcPr/>
                </a:tc>
                <a:tc>
                  <a:txBody>
                    <a:bodyPr/>
                    <a:lstStyle/>
                    <a:p>
                      <a:r>
                        <a:rPr kumimoji="1" lang="ja-JP" altLang="en-US" sz="2000" dirty="0" smtClean="0"/>
                        <a:t>養護老人ホーム</a:t>
                      </a:r>
                      <a:endParaRPr kumimoji="1" lang="ja-JP" altLang="en-US" sz="2000" dirty="0"/>
                    </a:p>
                  </a:txBody>
                  <a:tcPr/>
                </a:tc>
                <a:tc>
                  <a:txBody>
                    <a:bodyPr/>
                    <a:lstStyle/>
                    <a:p>
                      <a:r>
                        <a:rPr kumimoji="1" lang="ja-JP" altLang="en-US" sz="2000" dirty="0" smtClean="0"/>
                        <a:t>自宅</a:t>
                      </a:r>
                      <a:endParaRPr kumimoji="1" lang="ja-JP" altLang="en-US" sz="2000" dirty="0"/>
                    </a:p>
                  </a:txBody>
                  <a:tcPr/>
                </a:tc>
                <a:tc>
                  <a:txBody>
                    <a:bodyPr/>
                    <a:lstStyle/>
                    <a:p>
                      <a:r>
                        <a:rPr kumimoji="1" lang="ja-JP" altLang="en-US" sz="2000" dirty="0" smtClean="0"/>
                        <a:t>アパート</a:t>
                      </a:r>
                      <a:endParaRPr kumimoji="1" lang="ja-JP" altLang="en-US" sz="2000" dirty="0"/>
                    </a:p>
                  </a:txBody>
                  <a:tcPr/>
                </a:tc>
                <a:tc>
                  <a:txBody>
                    <a:bodyPr/>
                    <a:lstStyle/>
                    <a:p>
                      <a:r>
                        <a:rPr kumimoji="1" lang="ja-JP" altLang="en-US" sz="2000" dirty="0" smtClean="0"/>
                        <a:t>グループホーム</a:t>
                      </a:r>
                      <a:endParaRPr kumimoji="1" lang="ja-JP" altLang="en-US" sz="2000" dirty="0"/>
                    </a:p>
                  </a:txBody>
                  <a:tcPr/>
                </a:tc>
                <a:tc>
                  <a:txBody>
                    <a:bodyPr/>
                    <a:lstStyle/>
                    <a:p>
                      <a:r>
                        <a:rPr kumimoji="1" lang="ja-JP" altLang="en-US" sz="2000" dirty="0" smtClean="0"/>
                        <a:t>身体障害者施設</a:t>
                      </a:r>
                      <a:endParaRPr kumimoji="1" lang="ja-JP" altLang="en-US" sz="2000" dirty="0"/>
                    </a:p>
                  </a:txBody>
                  <a:tcPr/>
                </a:tc>
                <a:tc>
                  <a:txBody>
                    <a:bodyPr/>
                    <a:lstStyle/>
                    <a:p>
                      <a:endParaRPr kumimoji="1" lang="en-US" altLang="ja-JP" sz="2000" dirty="0" smtClean="0"/>
                    </a:p>
                    <a:p>
                      <a:r>
                        <a:rPr kumimoji="1" lang="ja-JP" altLang="en-US" sz="2000" dirty="0" smtClean="0"/>
                        <a:t>　合計</a:t>
                      </a:r>
                      <a:endParaRPr kumimoji="1" lang="ja-JP" altLang="en-US" sz="2000" dirty="0"/>
                    </a:p>
                  </a:txBody>
                  <a:tcPr/>
                </a:tc>
                <a:tc>
                  <a:txBody>
                    <a:bodyPr/>
                    <a:lstStyle/>
                    <a:p>
                      <a:r>
                        <a:rPr kumimoji="1" lang="ja-JP" altLang="en-US" sz="2000" dirty="0" smtClean="0"/>
                        <a:t>ピア支援</a:t>
                      </a:r>
                      <a:endParaRPr kumimoji="1" lang="en-US" altLang="ja-JP" sz="2000" dirty="0" smtClean="0"/>
                    </a:p>
                    <a:p>
                      <a:r>
                        <a:rPr kumimoji="1" lang="ja-JP" altLang="en-US" sz="2000" dirty="0" smtClean="0"/>
                        <a:t>（再掲）</a:t>
                      </a:r>
                      <a:endParaRPr kumimoji="1" lang="ja-JP" altLang="en-US" sz="2000" dirty="0"/>
                    </a:p>
                  </a:txBody>
                  <a:tcPr/>
                </a:tc>
              </a:tr>
              <a:tr h="1008111">
                <a:tc>
                  <a:txBody>
                    <a:bodyPr/>
                    <a:lstStyle/>
                    <a:p>
                      <a:r>
                        <a:rPr kumimoji="1" lang="ja-JP" altLang="en-US" sz="2000" dirty="0" smtClean="0"/>
                        <a:t>地域移行利用</a:t>
                      </a:r>
                      <a:endParaRPr kumimoji="1" lang="ja-JP" altLang="en-US" sz="2000" dirty="0"/>
                    </a:p>
                  </a:txBody>
                  <a:tcPr/>
                </a:tc>
                <a:tc>
                  <a:txBody>
                    <a:bodyPr/>
                    <a:lstStyle/>
                    <a:p>
                      <a:endParaRPr kumimoji="1" lang="en-US" altLang="ja-JP" sz="3200" dirty="0" smtClean="0"/>
                    </a:p>
                    <a:p>
                      <a:r>
                        <a:rPr kumimoji="1" lang="ja-JP" altLang="en-US" sz="3200" dirty="0" smtClean="0"/>
                        <a:t>　１</a:t>
                      </a:r>
                      <a:endParaRPr kumimoji="1" lang="ja-JP" altLang="en-US" sz="3200" dirty="0"/>
                    </a:p>
                  </a:txBody>
                  <a:tcPr/>
                </a:tc>
                <a:tc>
                  <a:txBody>
                    <a:bodyPr/>
                    <a:lstStyle/>
                    <a:p>
                      <a:endParaRPr kumimoji="1" lang="en-US" altLang="ja-JP" sz="3200" dirty="0" smtClean="0"/>
                    </a:p>
                    <a:p>
                      <a:r>
                        <a:rPr kumimoji="1" lang="ja-JP" altLang="en-US" sz="3200" dirty="0" smtClean="0"/>
                        <a:t>　２</a:t>
                      </a:r>
                      <a:endParaRPr kumimoji="1" lang="ja-JP" altLang="en-US" sz="3200" dirty="0"/>
                    </a:p>
                  </a:txBody>
                  <a:tcPr/>
                </a:tc>
                <a:tc>
                  <a:txBody>
                    <a:bodyPr/>
                    <a:lstStyle/>
                    <a:p>
                      <a:endParaRPr kumimoji="1" lang="en-US" altLang="ja-JP" sz="3200" dirty="0" smtClean="0"/>
                    </a:p>
                    <a:p>
                      <a:r>
                        <a:rPr kumimoji="1" lang="ja-JP" altLang="en-US" sz="3200" dirty="0" smtClean="0"/>
                        <a:t>　１</a:t>
                      </a:r>
                      <a:endParaRPr kumimoji="1" lang="ja-JP" altLang="en-US" sz="3200" dirty="0"/>
                    </a:p>
                  </a:txBody>
                  <a:tcPr/>
                </a:tc>
                <a:tc>
                  <a:txBody>
                    <a:bodyPr/>
                    <a:lstStyle/>
                    <a:p>
                      <a:endParaRPr kumimoji="1" lang="en-US" altLang="ja-JP" sz="3200" dirty="0" smtClean="0"/>
                    </a:p>
                    <a:p>
                      <a:r>
                        <a:rPr kumimoji="1" lang="ja-JP" altLang="en-US" sz="3200" dirty="0" smtClean="0"/>
                        <a:t>　７</a:t>
                      </a:r>
                      <a:endParaRPr kumimoji="1" lang="ja-JP" altLang="en-US" sz="3200" dirty="0"/>
                    </a:p>
                  </a:txBody>
                  <a:tcPr/>
                </a:tc>
                <a:tc>
                  <a:txBody>
                    <a:bodyPr/>
                    <a:lstStyle/>
                    <a:p>
                      <a:endParaRPr kumimoji="1" lang="en-US" altLang="ja-JP" sz="3200" dirty="0" smtClean="0"/>
                    </a:p>
                    <a:p>
                      <a:r>
                        <a:rPr kumimoji="1" lang="ja-JP" altLang="en-US" sz="3200" dirty="0" smtClean="0"/>
                        <a:t>　２</a:t>
                      </a:r>
                      <a:endParaRPr kumimoji="1" lang="ja-JP" altLang="en-US" sz="3200" dirty="0"/>
                    </a:p>
                  </a:txBody>
                  <a:tcPr/>
                </a:tc>
                <a:tc>
                  <a:txBody>
                    <a:bodyPr/>
                    <a:lstStyle/>
                    <a:p>
                      <a:endParaRPr kumimoji="1" lang="en-US" altLang="ja-JP" sz="3200" dirty="0" smtClean="0"/>
                    </a:p>
                    <a:p>
                      <a:r>
                        <a:rPr kumimoji="1" lang="ja-JP" altLang="en-US" sz="3200" dirty="0" smtClean="0"/>
                        <a:t>１３</a:t>
                      </a:r>
                      <a:endParaRPr kumimoji="1" lang="ja-JP" altLang="en-US" sz="3200" dirty="0"/>
                    </a:p>
                  </a:txBody>
                  <a:tcPr/>
                </a:tc>
                <a:tc>
                  <a:txBody>
                    <a:bodyPr/>
                    <a:lstStyle/>
                    <a:p>
                      <a:endParaRPr kumimoji="1" lang="en-US" altLang="ja-JP" sz="3200" dirty="0" smtClean="0"/>
                    </a:p>
                    <a:p>
                      <a:r>
                        <a:rPr kumimoji="1" lang="ja-JP" altLang="en-US" sz="3200" dirty="0" smtClean="0"/>
                        <a:t>　９</a:t>
                      </a:r>
                      <a:endParaRPr kumimoji="1" lang="ja-JP" altLang="en-US" sz="3200" dirty="0"/>
                    </a:p>
                  </a:txBody>
                  <a:tcPr/>
                </a:tc>
              </a:tr>
              <a:tr h="1021431">
                <a:tc>
                  <a:txBody>
                    <a:bodyPr/>
                    <a:lstStyle/>
                    <a:p>
                      <a:r>
                        <a:rPr kumimoji="1" lang="ja-JP" altLang="en-US" dirty="0" smtClean="0"/>
                        <a:t>地域移行利用せず</a:t>
                      </a:r>
                      <a:endParaRPr kumimoji="1" lang="ja-JP" altLang="en-US" dirty="0"/>
                    </a:p>
                  </a:txBody>
                  <a:tcPr/>
                </a:tc>
                <a:tc>
                  <a:txBody>
                    <a:bodyPr/>
                    <a:lstStyle/>
                    <a:p>
                      <a:r>
                        <a:rPr kumimoji="1" lang="ja-JP" altLang="en-US" sz="3200" dirty="0" smtClean="0"/>
                        <a:t>　</a:t>
                      </a:r>
                      <a:endParaRPr kumimoji="1" lang="en-US" altLang="ja-JP" sz="3200" dirty="0" smtClean="0"/>
                    </a:p>
                    <a:p>
                      <a:r>
                        <a:rPr kumimoji="1" lang="ja-JP" altLang="en-US" sz="3200" dirty="0" smtClean="0"/>
                        <a:t>　３</a:t>
                      </a:r>
                      <a:endParaRPr kumimoji="1" lang="ja-JP" altLang="en-US" sz="3200" dirty="0"/>
                    </a:p>
                  </a:txBody>
                  <a:tcPr/>
                </a:tc>
                <a:tc>
                  <a:txBody>
                    <a:bodyPr/>
                    <a:lstStyle/>
                    <a:p>
                      <a:endParaRPr kumimoji="1" lang="en-US" altLang="ja-JP" sz="3200" dirty="0" smtClean="0"/>
                    </a:p>
                    <a:p>
                      <a:r>
                        <a:rPr kumimoji="1" lang="ja-JP" altLang="en-US" sz="3200" dirty="0" smtClean="0"/>
                        <a:t>　７</a:t>
                      </a:r>
                      <a:endParaRPr kumimoji="1" lang="ja-JP" altLang="en-US" sz="3200" dirty="0"/>
                    </a:p>
                  </a:txBody>
                  <a:tcPr/>
                </a:tc>
                <a:tc>
                  <a:txBody>
                    <a:bodyPr/>
                    <a:lstStyle/>
                    <a:p>
                      <a:endParaRPr kumimoji="1" lang="ja-JP" altLang="en-US" sz="3200"/>
                    </a:p>
                  </a:txBody>
                  <a:tcPr/>
                </a:tc>
                <a:tc>
                  <a:txBody>
                    <a:bodyPr/>
                    <a:lstStyle/>
                    <a:p>
                      <a:endParaRPr kumimoji="1" lang="en-US" altLang="ja-JP" sz="3200" dirty="0" smtClean="0"/>
                    </a:p>
                    <a:p>
                      <a:r>
                        <a:rPr kumimoji="1" lang="ja-JP" altLang="en-US" sz="3200" dirty="0" smtClean="0"/>
                        <a:t>　２</a:t>
                      </a:r>
                      <a:endParaRPr kumimoji="1" lang="ja-JP" altLang="en-US" sz="3200" dirty="0"/>
                    </a:p>
                  </a:txBody>
                  <a:tcPr/>
                </a:tc>
                <a:tc>
                  <a:txBody>
                    <a:bodyPr/>
                    <a:lstStyle/>
                    <a:p>
                      <a:endParaRPr kumimoji="1" lang="ja-JP" altLang="en-US" sz="3200" dirty="0"/>
                    </a:p>
                  </a:txBody>
                  <a:tcPr/>
                </a:tc>
                <a:tc>
                  <a:txBody>
                    <a:bodyPr/>
                    <a:lstStyle/>
                    <a:p>
                      <a:endParaRPr kumimoji="1" lang="en-US" altLang="ja-JP" sz="3200" dirty="0" smtClean="0"/>
                    </a:p>
                    <a:p>
                      <a:r>
                        <a:rPr kumimoji="1" lang="ja-JP" altLang="en-US" sz="3200" dirty="0" smtClean="0"/>
                        <a:t>１２</a:t>
                      </a:r>
                      <a:endParaRPr kumimoji="1" lang="ja-JP" altLang="en-US" sz="3200" dirty="0"/>
                    </a:p>
                  </a:txBody>
                  <a:tcPr/>
                </a:tc>
                <a:tc>
                  <a:txBody>
                    <a:bodyPr/>
                    <a:lstStyle/>
                    <a:p>
                      <a:endParaRPr kumimoji="1" lang="ja-JP" altLang="en-US" sz="3200" dirty="0"/>
                    </a:p>
                  </a:txBody>
                  <a:tcPr/>
                </a:tc>
              </a:tr>
              <a:tr h="890735">
                <a:tc>
                  <a:txBody>
                    <a:bodyPr/>
                    <a:lstStyle/>
                    <a:p>
                      <a:endParaRPr kumimoji="1" lang="en-US" altLang="ja-JP" dirty="0" smtClean="0"/>
                    </a:p>
                    <a:p>
                      <a:r>
                        <a:rPr kumimoji="1" lang="ja-JP" altLang="en-US" dirty="0" smtClean="0"/>
                        <a:t>　合計</a:t>
                      </a:r>
                      <a:endParaRPr kumimoji="1" lang="ja-JP" altLang="en-US" dirty="0"/>
                    </a:p>
                  </a:txBody>
                  <a:tcPr/>
                </a:tc>
                <a:tc>
                  <a:txBody>
                    <a:bodyPr/>
                    <a:lstStyle/>
                    <a:p>
                      <a:endParaRPr kumimoji="1" lang="en-US" altLang="ja-JP" sz="3200" dirty="0" smtClean="0"/>
                    </a:p>
                    <a:p>
                      <a:r>
                        <a:rPr kumimoji="1" lang="ja-JP" altLang="en-US" sz="3200" dirty="0" smtClean="0"/>
                        <a:t>　４</a:t>
                      </a:r>
                      <a:endParaRPr kumimoji="1" lang="ja-JP" altLang="en-US" sz="3200" dirty="0"/>
                    </a:p>
                  </a:txBody>
                  <a:tcPr/>
                </a:tc>
                <a:tc>
                  <a:txBody>
                    <a:bodyPr/>
                    <a:lstStyle/>
                    <a:p>
                      <a:endParaRPr kumimoji="1" lang="en-US" altLang="ja-JP" sz="3200" dirty="0" smtClean="0"/>
                    </a:p>
                    <a:p>
                      <a:r>
                        <a:rPr kumimoji="1" lang="ja-JP" altLang="en-US" sz="3200" dirty="0" smtClean="0"/>
                        <a:t>　９</a:t>
                      </a:r>
                      <a:endParaRPr kumimoji="1" lang="ja-JP" altLang="en-US" sz="3200" dirty="0"/>
                    </a:p>
                  </a:txBody>
                  <a:tcPr/>
                </a:tc>
                <a:tc>
                  <a:txBody>
                    <a:bodyPr/>
                    <a:lstStyle/>
                    <a:p>
                      <a:endParaRPr kumimoji="1" lang="en-US" altLang="ja-JP" sz="3200" dirty="0" smtClean="0"/>
                    </a:p>
                    <a:p>
                      <a:r>
                        <a:rPr kumimoji="1" lang="ja-JP" altLang="en-US" sz="3200" dirty="0" smtClean="0"/>
                        <a:t>　１</a:t>
                      </a:r>
                      <a:endParaRPr kumimoji="1" lang="ja-JP" altLang="en-US" sz="3200" dirty="0"/>
                    </a:p>
                  </a:txBody>
                  <a:tcPr/>
                </a:tc>
                <a:tc>
                  <a:txBody>
                    <a:bodyPr/>
                    <a:lstStyle/>
                    <a:p>
                      <a:endParaRPr kumimoji="1" lang="en-US" altLang="ja-JP" sz="3200" dirty="0" smtClean="0"/>
                    </a:p>
                    <a:p>
                      <a:r>
                        <a:rPr kumimoji="1" lang="ja-JP" altLang="en-US" sz="3200" dirty="0" smtClean="0"/>
                        <a:t>　９</a:t>
                      </a:r>
                      <a:endParaRPr kumimoji="1" lang="ja-JP" altLang="en-US" sz="3200" dirty="0"/>
                    </a:p>
                  </a:txBody>
                  <a:tcPr/>
                </a:tc>
                <a:tc>
                  <a:txBody>
                    <a:bodyPr/>
                    <a:lstStyle/>
                    <a:p>
                      <a:endParaRPr kumimoji="1" lang="en-US" altLang="ja-JP" sz="3200" dirty="0" smtClean="0"/>
                    </a:p>
                    <a:p>
                      <a:r>
                        <a:rPr kumimoji="1" lang="ja-JP" altLang="en-US" sz="3200" dirty="0" smtClean="0"/>
                        <a:t>　２</a:t>
                      </a:r>
                      <a:endParaRPr kumimoji="1" lang="ja-JP" altLang="en-US" sz="3200" dirty="0"/>
                    </a:p>
                  </a:txBody>
                  <a:tcPr/>
                </a:tc>
                <a:tc>
                  <a:txBody>
                    <a:bodyPr/>
                    <a:lstStyle/>
                    <a:p>
                      <a:endParaRPr kumimoji="1" lang="en-US" altLang="ja-JP" sz="3200" dirty="0" smtClean="0"/>
                    </a:p>
                    <a:p>
                      <a:r>
                        <a:rPr kumimoji="1" lang="ja-JP" altLang="en-US" sz="3200" dirty="0" smtClean="0"/>
                        <a:t>２５</a:t>
                      </a:r>
                      <a:endParaRPr kumimoji="1" lang="ja-JP" altLang="en-US" sz="3200" dirty="0"/>
                    </a:p>
                  </a:txBody>
                  <a:tcPr/>
                </a:tc>
                <a:tc>
                  <a:txBody>
                    <a:bodyPr/>
                    <a:lstStyle/>
                    <a:p>
                      <a:endParaRPr kumimoji="1" lang="ja-JP" altLang="en-US" sz="3200" dirty="0"/>
                    </a:p>
                  </a:txBody>
                  <a:tcPr/>
                </a:tc>
              </a:tr>
            </a:tbl>
          </a:graphicData>
        </a:graphic>
      </p:graphicFrame>
      <p:sp>
        <p:nvSpPr>
          <p:cNvPr id="4" name="スライド番号プレースホルダー 3"/>
          <p:cNvSpPr>
            <a:spLocks noGrp="1"/>
          </p:cNvSpPr>
          <p:nvPr>
            <p:ph type="sldNum" sz="quarter" idx="12"/>
          </p:nvPr>
        </p:nvSpPr>
        <p:spPr/>
        <p:txBody>
          <a:bodyPr/>
          <a:lstStyle/>
          <a:p>
            <a:fld id="{D0EDBA5B-D654-470F-AA57-9C2808EDD32B}" type="slidenum">
              <a:rPr kumimoji="1" lang="ja-JP" altLang="en-US" smtClean="0"/>
              <a:pPr/>
              <a:t>20</a:t>
            </a:fld>
            <a:endParaRPr kumimoji="1" lang="ja-JP" altLang="en-US"/>
          </a:p>
        </p:txBody>
      </p:sp>
    </p:spTree>
    <p:extLst>
      <p:ext uri="{BB962C8B-B14F-4D97-AF65-F5344CB8AC3E}">
        <p14:creationId xmlns:p14="http://schemas.microsoft.com/office/powerpoint/2010/main" xmlns="" val="17407945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３．支援事</a:t>
            </a:r>
            <a:r>
              <a:rPr lang="ja-JP" altLang="en-US" dirty="0"/>
              <a:t>業者の</a:t>
            </a:r>
            <a:r>
              <a:rPr lang="ja-JP" altLang="en-US" dirty="0" smtClean="0"/>
              <a:t>確保</a:t>
            </a:r>
            <a:endParaRPr kumimoji="1" lang="ja-JP" altLang="en-US" dirty="0"/>
          </a:p>
        </p:txBody>
      </p:sp>
      <p:sp>
        <p:nvSpPr>
          <p:cNvPr id="3" name="コンテンツ プレースホルダー 2"/>
          <p:cNvSpPr>
            <a:spLocks noGrp="1"/>
          </p:cNvSpPr>
          <p:nvPr>
            <p:ph sz="quarter" idx="1"/>
          </p:nvPr>
        </p:nvSpPr>
        <p:spPr>
          <a:xfrm>
            <a:off x="301752" y="1527048"/>
            <a:ext cx="8503920" cy="5070304"/>
          </a:xfrm>
        </p:spPr>
        <p:txBody>
          <a:bodyPr>
            <a:normAutofit/>
          </a:bodyPr>
          <a:lstStyle/>
          <a:p>
            <a:pPr marL="0" indent="0">
              <a:buNone/>
            </a:pPr>
            <a:r>
              <a:rPr kumimoji="1" lang="ja-JP" altLang="en-US" dirty="0" smtClean="0"/>
              <a:t>１．指定一般相談事業者（都道府県指定）</a:t>
            </a:r>
            <a:endParaRPr kumimoji="1" lang="en-US" altLang="ja-JP" dirty="0" smtClean="0"/>
          </a:p>
          <a:p>
            <a:pPr marL="0" indent="0">
              <a:buNone/>
            </a:pPr>
            <a:r>
              <a:rPr lang="ja-JP" altLang="en-US" dirty="0"/>
              <a:t>　</a:t>
            </a:r>
            <a:r>
              <a:rPr lang="ja-JP" altLang="en-US" dirty="0" smtClean="0"/>
              <a:t>　</a:t>
            </a:r>
            <a:r>
              <a:rPr kumimoji="1" lang="ja-JP" altLang="en-US" dirty="0" smtClean="0"/>
              <a:t>地域相談（地域</a:t>
            </a:r>
            <a:r>
              <a:rPr lang="ja-JP" altLang="en-US" dirty="0" smtClean="0"/>
              <a:t>移行・地域定着）の指定の事業者</a:t>
            </a:r>
            <a:endParaRPr lang="en-US" altLang="ja-JP" dirty="0" smtClean="0"/>
          </a:p>
          <a:p>
            <a:pPr marL="0" indent="0">
              <a:buNone/>
            </a:pPr>
            <a:r>
              <a:rPr kumimoji="1" lang="ja-JP" altLang="en-US" dirty="0"/>
              <a:t>２</a:t>
            </a:r>
            <a:r>
              <a:rPr kumimoji="1" lang="ja-JP" altLang="en-US" dirty="0" smtClean="0"/>
              <a:t>．地域</a:t>
            </a:r>
            <a:r>
              <a:rPr lang="ja-JP" altLang="en-US" dirty="0" smtClean="0"/>
              <a:t>移行推進員</a:t>
            </a:r>
            <a:r>
              <a:rPr lang="en-US" altLang="ja-JP" dirty="0" smtClean="0"/>
              <a:t>:</a:t>
            </a:r>
            <a:r>
              <a:rPr lang="ja-JP" altLang="en-US" dirty="0" smtClean="0"/>
              <a:t>資格職種を問わない（ピアでも可能）</a:t>
            </a:r>
            <a:endParaRPr lang="en-US" altLang="ja-JP" dirty="0" smtClean="0"/>
          </a:p>
          <a:p>
            <a:pPr marL="0" indent="0">
              <a:buNone/>
            </a:pPr>
            <a:r>
              <a:rPr kumimoji="1" lang="ja-JP" altLang="en-US" dirty="0"/>
              <a:t>３</a:t>
            </a:r>
            <a:r>
              <a:rPr kumimoji="1" lang="ja-JP" altLang="en-US" dirty="0" smtClean="0"/>
              <a:t>．なぜ指定を受けても、実績がないのか？</a:t>
            </a:r>
            <a:endParaRPr kumimoji="1" lang="en-US" altLang="ja-JP" dirty="0" smtClean="0"/>
          </a:p>
          <a:p>
            <a:pPr marL="0" indent="0">
              <a:buNone/>
            </a:pPr>
            <a:r>
              <a:rPr lang="ja-JP" altLang="en-US" dirty="0"/>
              <a:t>　</a:t>
            </a:r>
            <a:r>
              <a:rPr lang="ja-JP" altLang="en-US" dirty="0" smtClean="0"/>
              <a:t>①事業者がやり方が分からない（知識不足）</a:t>
            </a:r>
            <a:endParaRPr lang="en-US" altLang="ja-JP" dirty="0" smtClean="0"/>
          </a:p>
          <a:p>
            <a:pPr marL="0" indent="0">
              <a:buNone/>
            </a:pPr>
            <a:r>
              <a:rPr kumimoji="1" lang="ja-JP" altLang="en-US" dirty="0"/>
              <a:t>　</a:t>
            </a:r>
            <a:r>
              <a:rPr kumimoji="1" lang="ja-JP" altLang="en-US" dirty="0" smtClean="0"/>
              <a:t>②病院から、対象者把握の協力がえられない</a:t>
            </a:r>
            <a:endParaRPr kumimoji="1" lang="en-US" altLang="ja-JP" dirty="0" smtClean="0"/>
          </a:p>
          <a:p>
            <a:pPr marL="0" indent="0">
              <a:buNone/>
            </a:pPr>
            <a:r>
              <a:rPr lang="ja-JP" altLang="en-US" dirty="0"/>
              <a:t>　</a:t>
            </a:r>
            <a:r>
              <a:rPr lang="ja-JP" altLang="en-US" dirty="0" smtClean="0"/>
              <a:t>③手間のかかる仕事で、</a:t>
            </a:r>
            <a:r>
              <a:rPr lang="ja-JP" altLang="en-US" dirty="0" smtClean="0">
                <a:solidFill>
                  <a:srgbClr val="7030A0"/>
                </a:solidFill>
              </a:rPr>
              <a:t>経営的に難しい</a:t>
            </a:r>
            <a:r>
              <a:rPr lang="ja-JP" altLang="en-US" dirty="0" smtClean="0"/>
              <a:t>（思い込み）</a:t>
            </a:r>
            <a:endParaRPr lang="en-US" altLang="ja-JP" dirty="0" smtClean="0"/>
          </a:p>
          <a:p>
            <a:pPr marL="0" indent="0">
              <a:buNone/>
            </a:pPr>
            <a:r>
              <a:rPr kumimoji="1" lang="ja-JP" altLang="en-US" dirty="0"/>
              <a:t>　</a:t>
            </a:r>
            <a:r>
              <a:rPr kumimoji="1" lang="ja-JP" altLang="en-US" dirty="0" smtClean="0"/>
              <a:t>④計画相談で忙しいので、手が回らない、人材</a:t>
            </a:r>
            <a:r>
              <a:rPr lang="ja-JP" altLang="en-US" dirty="0" smtClean="0"/>
              <a:t>不足</a:t>
            </a:r>
            <a:endParaRPr lang="en-US" altLang="ja-JP" dirty="0"/>
          </a:p>
          <a:p>
            <a:pPr marL="0" indent="0">
              <a:buNone/>
            </a:pPr>
            <a:r>
              <a:rPr lang="ja-JP" altLang="en-US" dirty="0" smtClean="0"/>
              <a:t>４．地域移行支援は、ピアとやれば経営的には成り立つ事</a:t>
            </a:r>
            <a:endParaRPr lang="en-US" altLang="ja-JP" dirty="0" smtClean="0"/>
          </a:p>
          <a:p>
            <a:pPr marL="0" indent="0">
              <a:buNone/>
            </a:pPr>
            <a:r>
              <a:rPr lang="ja-JP" altLang="en-US" dirty="0"/>
              <a:t>　</a:t>
            </a:r>
            <a:r>
              <a:rPr lang="ja-JP" altLang="en-US" dirty="0" smtClean="0"/>
              <a:t>　を説明して、参画を呼びかける</a:t>
            </a:r>
            <a:endParaRPr kumimoji="1" lang="ja-JP" altLang="en-US" dirty="0"/>
          </a:p>
        </p:txBody>
      </p:sp>
      <p:sp>
        <p:nvSpPr>
          <p:cNvPr id="4" name="スライド番号プレースホルダー 3"/>
          <p:cNvSpPr>
            <a:spLocks noGrp="1"/>
          </p:cNvSpPr>
          <p:nvPr>
            <p:ph type="sldNum" sz="quarter" idx="12"/>
          </p:nvPr>
        </p:nvSpPr>
        <p:spPr/>
        <p:txBody>
          <a:bodyPr/>
          <a:lstStyle/>
          <a:p>
            <a:fld id="{98EEAE18-9C77-423B-8620-B503921A28E7}" type="slidenum">
              <a:rPr kumimoji="1" lang="ja-JP" altLang="en-US" smtClean="0"/>
              <a:pPr/>
              <a:t>21</a:t>
            </a:fld>
            <a:endParaRPr kumimoji="1" lang="ja-JP" altLang="en-US"/>
          </a:p>
        </p:txBody>
      </p:sp>
    </p:spTree>
    <p:extLst>
      <p:ext uri="{BB962C8B-B14F-4D97-AF65-F5344CB8AC3E}">
        <p14:creationId xmlns:p14="http://schemas.microsoft.com/office/powerpoint/2010/main" xmlns="" val="22659392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zh-TW" altLang="en-US" dirty="0"/>
              <a:t>指定一般相談支援事</a:t>
            </a:r>
            <a:r>
              <a:rPr lang="zh-TW" altLang="en-US" dirty="0" smtClean="0"/>
              <a:t>業者</a:t>
            </a:r>
            <a:r>
              <a:rPr lang="ja-JP" altLang="en-US" dirty="0" smtClean="0"/>
              <a:t>（支援内容）</a:t>
            </a:r>
            <a:endParaRPr kumimoji="1" lang="ja-JP" altLang="en-US" dirty="0"/>
          </a:p>
        </p:txBody>
      </p:sp>
      <p:sp>
        <p:nvSpPr>
          <p:cNvPr id="3" name="コンテンツ プレースホルダー 2"/>
          <p:cNvSpPr>
            <a:spLocks noGrp="1"/>
          </p:cNvSpPr>
          <p:nvPr>
            <p:ph sz="quarter" idx="1"/>
          </p:nvPr>
        </p:nvSpPr>
        <p:spPr/>
        <p:txBody>
          <a:bodyPr>
            <a:normAutofit fontScale="92500" lnSpcReduction="20000"/>
          </a:bodyPr>
          <a:lstStyle/>
          <a:p>
            <a:pPr marL="0" indent="0">
              <a:buNone/>
            </a:pPr>
            <a:r>
              <a:rPr lang="ja-JP" altLang="en-US" dirty="0"/>
              <a:t>○地域移行支援</a:t>
            </a:r>
          </a:p>
          <a:p>
            <a:pPr marL="0" indent="0">
              <a:buNone/>
            </a:pPr>
            <a:r>
              <a:rPr lang="ja-JP" altLang="en-US" dirty="0" smtClean="0"/>
              <a:t>　入所</a:t>
            </a:r>
            <a:r>
              <a:rPr lang="ja-JP" altLang="en-US" dirty="0"/>
              <a:t>施設に入所している障害者、又は精神科病院に入院している精神障害者について、住居の確保その他の地域における生活に移行するための活動に関する相談、地域移行のための障害福祉サービス事業所等への同行支援等を行った場合は、地域移行支援サービス費が支給される。</a:t>
            </a:r>
          </a:p>
          <a:p>
            <a:pPr marL="0" indent="0">
              <a:buNone/>
            </a:pPr>
            <a:r>
              <a:rPr lang="ja-JP" altLang="en-US" dirty="0"/>
              <a:t>○地域定着支援</a:t>
            </a:r>
          </a:p>
          <a:p>
            <a:pPr marL="0" indent="0">
              <a:buNone/>
            </a:pPr>
            <a:r>
              <a:rPr lang="ja-JP" altLang="en-US" dirty="0" smtClean="0"/>
              <a:t>　居宅</a:t>
            </a:r>
            <a:r>
              <a:rPr lang="ja-JP" altLang="en-US" dirty="0"/>
              <a:t>で単身等で生活する障害者であって、地域生活を継続していくための常時の連絡体制の確保による緊急時等の支援体制が必要と見込まれる者について、常時の連絡体制を確保し、障害の特性に起因して生じた緊急の事態等に緊急訪問や緊急対応等の各種支援を行った場合は、地域定着支援サービス費が支給される。</a:t>
            </a:r>
            <a:endParaRPr lang="ja-JP" altLang="en-US" dirty="0">
              <a:effectLst/>
            </a:endParaRPr>
          </a:p>
        </p:txBody>
      </p:sp>
      <p:sp>
        <p:nvSpPr>
          <p:cNvPr id="4" name="スライド番号プレースホルダー 3"/>
          <p:cNvSpPr>
            <a:spLocks noGrp="1"/>
          </p:cNvSpPr>
          <p:nvPr>
            <p:ph type="sldNum" sz="quarter" idx="12"/>
          </p:nvPr>
        </p:nvSpPr>
        <p:spPr/>
        <p:txBody>
          <a:bodyPr/>
          <a:lstStyle/>
          <a:p>
            <a:fld id="{98EEAE18-9C77-423B-8620-B503921A28E7}" type="slidenum">
              <a:rPr kumimoji="1" lang="ja-JP" altLang="en-US" smtClean="0"/>
              <a:pPr/>
              <a:t>22</a:t>
            </a:fld>
            <a:endParaRPr kumimoji="1" lang="ja-JP" altLang="en-US"/>
          </a:p>
        </p:txBody>
      </p:sp>
    </p:spTree>
    <p:extLst>
      <p:ext uri="{BB962C8B-B14F-4D97-AF65-F5344CB8AC3E}">
        <p14:creationId xmlns:p14="http://schemas.microsoft.com/office/powerpoint/2010/main" xmlns="" val="17989086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68276" y="2072878"/>
            <a:ext cx="6491562" cy="3632823"/>
          </a:xfrm>
          <a:prstGeom prst="rect">
            <a:avLst/>
          </a:prstGeom>
          <a:noFill/>
          <a:ln w="9525">
            <a:noFill/>
            <a:miter lim="800000"/>
            <a:headEnd/>
            <a:tailEnd/>
          </a:ln>
          <a:effectLst/>
        </p:spPr>
      </p:pic>
      <p:sp>
        <p:nvSpPr>
          <p:cNvPr id="4" name="スライド番号プレースホルダー 3"/>
          <p:cNvSpPr>
            <a:spLocks noGrp="1"/>
          </p:cNvSpPr>
          <p:nvPr>
            <p:ph type="sldNum" sz="quarter" idx="12"/>
          </p:nvPr>
        </p:nvSpPr>
        <p:spPr>
          <a:xfrm>
            <a:off x="7054883" y="6498798"/>
            <a:ext cx="2133600" cy="365125"/>
          </a:xfrm>
        </p:spPr>
        <p:txBody>
          <a:bodyPr/>
          <a:lstStyle/>
          <a:p>
            <a:pPr>
              <a:defRPr/>
            </a:pPr>
            <a:fld id="{BBD3EA46-478E-438D-A542-8B2E4D01A1BD}" type="slidenum">
              <a:rPr lang="ja-JP" altLang="en-US" smtClean="0">
                <a:solidFill>
                  <a:prstClr val="black"/>
                </a:solidFill>
              </a:rPr>
              <a:pPr>
                <a:defRPr/>
              </a:pPr>
              <a:t>23</a:t>
            </a:fld>
            <a:endParaRPr lang="ja-JP" altLang="en-US" dirty="0">
              <a:solidFill>
                <a:prstClr val="black"/>
              </a:solidFill>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7314" y="919312"/>
            <a:ext cx="8967787" cy="938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 y="1857363"/>
            <a:ext cx="4902200" cy="3603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292680" y="2060305"/>
            <a:ext cx="2786063" cy="4687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092280" y="1896446"/>
            <a:ext cx="1536700" cy="4079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09836" y="235724"/>
            <a:ext cx="8431213" cy="5857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9" name="正方形/長方形 18"/>
          <p:cNvSpPr/>
          <p:nvPr/>
        </p:nvSpPr>
        <p:spPr>
          <a:xfrm>
            <a:off x="2269207" y="4932539"/>
            <a:ext cx="608771" cy="180000"/>
          </a:xfrm>
          <a:prstGeom prst="rect">
            <a:avLst/>
          </a:prstGeom>
          <a:ln>
            <a:noFill/>
            <a:headEnd type="none" w="med" len="med"/>
            <a:tailEnd type="arrow" w="med" len="med"/>
          </a:ln>
        </p:spPr>
        <p:style>
          <a:lnRef idx="1">
            <a:schemeClr val="accent6"/>
          </a:lnRef>
          <a:fillRef idx="2">
            <a:schemeClr val="accent6"/>
          </a:fillRef>
          <a:effectRef idx="1">
            <a:schemeClr val="accent6"/>
          </a:effectRef>
          <a:fontRef idx="minor">
            <a:schemeClr val="dk1"/>
          </a:fontRef>
        </p:style>
        <p:txBody>
          <a:bodyPr vert="eaVert" rtlCol="0" anchor="ctr"/>
          <a:lstStyle/>
          <a:p>
            <a:pPr algn="ctr" fontAlgn="base">
              <a:spcBef>
                <a:spcPct val="0"/>
              </a:spcBef>
              <a:spcAft>
                <a:spcPct val="0"/>
              </a:spcAft>
            </a:pPr>
            <a:endParaRPr lang="ja-JP" altLang="en-US" sz="1200" b="1" dirty="0">
              <a:solidFill>
                <a:prstClr val="white"/>
              </a:solidFill>
              <a:latin typeface="メイリオ" pitchFamily="50" charset="-128"/>
              <a:ea typeface="メイリオ" pitchFamily="50" charset="-128"/>
            </a:endParaRPr>
          </a:p>
        </p:txBody>
      </p:sp>
    </p:spTree>
    <p:extLst>
      <p:ext uri="{BB962C8B-B14F-4D97-AF65-F5344CB8AC3E}">
        <p14:creationId xmlns:p14="http://schemas.microsoft.com/office/powerpoint/2010/main" xmlns="" val="26279900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４．病院への協力依頼</a:t>
            </a:r>
            <a:endParaRPr kumimoji="1" lang="ja-JP" altLang="en-US" dirty="0"/>
          </a:p>
        </p:txBody>
      </p:sp>
      <p:sp>
        <p:nvSpPr>
          <p:cNvPr id="3" name="スライド番号プレースホルダー 2"/>
          <p:cNvSpPr>
            <a:spLocks noGrp="1"/>
          </p:cNvSpPr>
          <p:nvPr>
            <p:ph type="sldNum" sz="quarter" idx="12"/>
          </p:nvPr>
        </p:nvSpPr>
        <p:spPr/>
        <p:txBody>
          <a:bodyPr/>
          <a:lstStyle/>
          <a:p>
            <a:fld id="{98EEAE18-9C77-423B-8620-B503921A28E7}" type="slidenum">
              <a:rPr kumimoji="1" lang="ja-JP" altLang="en-US" smtClean="0"/>
              <a:pPr/>
              <a:t>24</a:t>
            </a:fld>
            <a:endParaRPr kumimoji="1" lang="ja-JP" altLang="en-US"/>
          </a:p>
        </p:txBody>
      </p:sp>
      <p:sp>
        <p:nvSpPr>
          <p:cNvPr id="4" name="コンテンツ プレースホルダー 3"/>
          <p:cNvSpPr>
            <a:spLocks noGrp="1"/>
          </p:cNvSpPr>
          <p:nvPr>
            <p:ph sz="quarter" idx="1"/>
          </p:nvPr>
        </p:nvSpPr>
        <p:spPr/>
        <p:txBody>
          <a:bodyPr/>
          <a:lstStyle/>
          <a:p>
            <a:pPr marL="0" indent="0">
              <a:buNone/>
            </a:pPr>
            <a:r>
              <a:rPr kumimoji="1" lang="ja-JP" altLang="en-US" dirty="0" smtClean="0"/>
              <a:t>１．病院の理事者や病院長に、地域移行への協力を依頼</a:t>
            </a:r>
            <a:endParaRPr kumimoji="1" lang="en-US" altLang="ja-JP" dirty="0" smtClean="0"/>
          </a:p>
          <a:p>
            <a:pPr marL="0" indent="0">
              <a:buNone/>
            </a:pPr>
            <a:r>
              <a:rPr lang="ja-JP" altLang="en-US" dirty="0"/>
              <a:t>　</a:t>
            </a:r>
            <a:r>
              <a:rPr lang="ja-JP" altLang="en-US" dirty="0" smtClean="0"/>
              <a:t>　</a:t>
            </a:r>
            <a:r>
              <a:rPr kumimoji="1" lang="ja-JP" altLang="en-US" dirty="0" smtClean="0"/>
              <a:t>する（改正法では、協力の義務がある）</a:t>
            </a:r>
            <a:endParaRPr kumimoji="1" lang="en-US" altLang="ja-JP" dirty="0" smtClean="0"/>
          </a:p>
          <a:p>
            <a:pPr marL="0" indent="0">
              <a:buNone/>
            </a:pPr>
            <a:r>
              <a:rPr lang="ja-JP" altLang="en-US" dirty="0"/>
              <a:t>２</a:t>
            </a:r>
            <a:r>
              <a:rPr lang="ja-JP" altLang="en-US" dirty="0" smtClean="0"/>
              <a:t>．責任者が協議会に、看護と</a:t>
            </a:r>
            <a:r>
              <a:rPr lang="en-US" altLang="ja-JP" dirty="0" smtClean="0"/>
              <a:t>PSW</a:t>
            </a:r>
            <a:r>
              <a:rPr lang="ja-JP" altLang="en-US" dirty="0" smtClean="0"/>
              <a:t>が実務者会議に、参加</a:t>
            </a:r>
            <a:endParaRPr lang="en-US" altLang="ja-JP" dirty="0" smtClean="0"/>
          </a:p>
          <a:p>
            <a:pPr marL="0" indent="0">
              <a:buNone/>
            </a:pPr>
            <a:r>
              <a:rPr lang="ja-JP" altLang="en-US" dirty="0"/>
              <a:t>　</a:t>
            </a:r>
            <a:r>
              <a:rPr lang="ja-JP" altLang="en-US" dirty="0" smtClean="0"/>
              <a:t>　することの了解を得る</a:t>
            </a:r>
            <a:endParaRPr lang="en-US" altLang="ja-JP" dirty="0" smtClean="0"/>
          </a:p>
          <a:p>
            <a:pPr marL="0" indent="0">
              <a:buNone/>
            </a:pPr>
            <a:r>
              <a:rPr kumimoji="1" lang="ja-JP" altLang="en-US" dirty="0"/>
              <a:t>３</a:t>
            </a:r>
            <a:r>
              <a:rPr kumimoji="1" lang="ja-JP" altLang="en-US" dirty="0" smtClean="0"/>
              <a:t>．地域移行対象者の把握と退院意欲喚起の取組みへの</a:t>
            </a:r>
            <a:endParaRPr kumimoji="1" lang="en-US" altLang="ja-JP" dirty="0" smtClean="0"/>
          </a:p>
          <a:p>
            <a:pPr marL="0" indent="0">
              <a:buNone/>
            </a:pPr>
            <a:r>
              <a:rPr lang="ja-JP" altLang="en-US" dirty="0"/>
              <a:t>　</a:t>
            </a:r>
            <a:r>
              <a:rPr lang="ja-JP" altLang="en-US" dirty="0" smtClean="0"/>
              <a:t>　</a:t>
            </a:r>
            <a:r>
              <a:rPr kumimoji="1" lang="ja-JP" altLang="en-US" dirty="0" smtClean="0"/>
              <a:t>協力依頼をする（対象者リストづくりと院内説明会や患</a:t>
            </a:r>
            <a:endParaRPr kumimoji="1" lang="en-US" altLang="ja-JP" dirty="0" smtClean="0"/>
          </a:p>
          <a:p>
            <a:pPr marL="0" indent="0">
              <a:buNone/>
            </a:pPr>
            <a:r>
              <a:rPr lang="ja-JP" altLang="en-US" dirty="0"/>
              <a:t>　</a:t>
            </a:r>
            <a:r>
              <a:rPr lang="ja-JP" altLang="en-US" dirty="0" smtClean="0"/>
              <a:t>　</a:t>
            </a:r>
            <a:r>
              <a:rPr kumimoji="1" lang="ja-JP" altLang="en-US" dirty="0" smtClean="0"/>
              <a:t>者個別面接の実施の了解）</a:t>
            </a:r>
            <a:endParaRPr kumimoji="1" lang="en-US" altLang="ja-JP" dirty="0" smtClean="0"/>
          </a:p>
          <a:p>
            <a:pPr marL="0" indent="0">
              <a:buNone/>
            </a:pPr>
            <a:r>
              <a:rPr lang="ja-JP" altLang="en-US" dirty="0"/>
              <a:t>４</a:t>
            </a:r>
            <a:r>
              <a:rPr lang="ja-JP" altLang="en-US" dirty="0" smtClean="0"/>
              <a:t>．病院職員（医師を含む）の理解のための研修の要望が</a:t>
            </a:r>
            <a:endParaRPr lang="en-US" altLang="ja-JP" dirty="0" smtClean="0"/>
          </a:p>
          <a:p>
            <a:pPr marL="0" indent="0">
              <a:buNone/>
            </a:pPr>
            <a:r>
              <a:rPr lang="ja-JP" altLang="en-US" dirty="0"/>
              <a:t>　</a:t>
            </a:r>
            <a:r>
              <a:rPr lang="ja-JP" altLang="en-US" dirty="0" smtClean="0"/>
              <a:t>　あれば、それに応えた研修を各病院毎に実施する</a:t>
            </a:r>
            <a:endParaRPr kumimoji="1" lang="ja-JP" altLang="en-US" dirty="0"/>
          </a:p>
        </p:txBody>
      </p:sp>
    </p:spTree>
    <p:extLst>
      <p:ext uri="{BB962C8B-B14F-4D97-AF65-F5344CB8AC3E}">
        <p14:creationId xmlns:p14="http://schemas.microsoft.com/office/powerpoint/2010/main" xmlns="" val="33409281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marL="0" indent="0"/>
            <a:r>
              <a:rPr lang="ja-JP" altLang="en-US" dirty="0"/>
              <a:t>病院職員は、地域移行に協力してくれるか</a:t>
            </a:r>
            <a:endParaRPr lang="en-US" altLang="ja-JP" dirty="0"/>
          </a:p>
        </p:txBody>
      </p:sp>
      <p:sp>
        <p:nvSpPr>
          <p:cNvPr id="3" name="コンテンツ プレースホルダー 2"/>
          <p:cNvSpPr>
            <a:spLocks noGrp="1"/>
          </p:cNvSpPr>
          <p:nvPr>
            <p:ph sz="quarter" idx="1"/>
          </p:nvPr>
        </p:nvSpPr>
        <p:spPr>
          <a:xfrm>
            <a:off x="301752" y="1527048"/>
            <a:ext cx="8842248" cy="4782272"/>
          </a:xfrm>
        </p:spPr>
        <p:txBody>
          <a:bodyPr>
            <a:normAutofit fontScale="92500" lnSpcReduction="10000"/>
          </a:bodyPr>
          <a:lstStyle/>
          <a:p>
            <a:pPr marL="0" indent="0">
              <a:buNone/>
            </a:pPr>
            <a:r>
              <a:rPr kumimoji="1" lang="ja-JP" altLang="en-US" dirty="0" smtClean="0"/>
              <a:t>１．看護職の理解を得るのが重要</a:t>
            </a:r>
            <a:endParaRPr kumimoji="1" lang="en-US" altLang="ja-JP" dirty="0" smtClean="0"/>
          </a:p>
          <a:p>
            <a:pPr marL="0" indent="0">
              <a:buNone/>
            </a:pPr>
            <a:r>
              <a:rPr lang="ja-JP" altLang="en-US" dirty="0" smtClean="0">
                <a:solidFill>
                  <a:srgbClr val="FF0000"/>
                </a:solidFill>
              </a:rPr>
              <a:t>前：</a:t>
            </a:r>
            <a:r>
              <a:rPr lang="ja-JP" altLang="en-US" dirty="0" smtClean="0"/>
              <a:t>長年お世話をしてきた患者を世間の荒波に出すなんて</a:t>
            </a:r>
            <a:endParaRPr lang="en-US" altLang="ja-JP" dirty="0" smtClean="0"/>
          </a:p>
          <a:p>
            <a:pPr marL="0" indent="0">
              <a:buNone/>
            </a:pPr>
            <a:r>
              <a:rPr lang="ja-JP" altLang="en-US" dirty="0" smtClean="0"/>
              <a:t>＜地域移行で</a:t>
            </a:r>
            <a:r>
              <a:rPr kumimoji="1" lang="ja-JP" altLang="en-US" dirty="0" smtClean="0"/>
              <a:t>退院後に病院で発表会をしてもらうと＞</a:t>
            </a:r>
            <a:endParaRPr kumimoji="1" lang="en-US" altLang="ja-JP" dirty="0" smtClean="0"/>
          </a:p>
          <a:p>
            <a:pPr marL="0" indent="0">
              <a:buNone/>
            </a:pPr>
            <a:r>
              <a:rPr lang="ja-JP" altLang="en-US" dirty="0" smtClean="0">
                <a:solidFill>
                  <a:srgbClr val="FF0000"/>
                </a:solidFill>
              </a:rPr>
              <a:t>後</a:t>
            </a:r>
            <a:r>
              <a:rPr lang="ja-JP" altLang="en-US" dirty="0" smtClean="0"/>
              <a:t>：あんなにいい顔で、いきいきした顔を見て，うれしい</a:t>
            </a:r>
            <a:r>
              <a:rPr lang="ja-JP" altLang="en-US" dirty="0"/>
              <a:t>　</a:t>
            </a:r>
            <a:endParaRPr lang="en-US" altLang="ja-JP" dirty="0" smtClean="0"/>
          </a:p>
          <a:p>
            <a:pPr marL="0" indent="0">
              <a:buNone/>
            </a:pPr>
            <a:r>
              <a:rPr kumimoji="1" lang="ja-JP" altLang="en-US" dirty="0"/>
              <a:t>　</a:t>
            </a:r>
            <a:r>
              <a:rPr kumimoji="1" lang="ja-JP" altLang="en-US" dirty="0" smtClean="0"/>
              <a:t>　　あの人が退院できるのなら、退院可能な人はもっといる</a:t>
            </a:r>
            <a:endParaRPr kumimoji="1" lang="en-US" altLang="ja-JP" dirty="0" smtClean="0"/>
          </a:p>
          <a:p>
            <a:pPr marL="0" indent="0">
              <a:buNone/>
            </a:pPr>
            <a:r>
              <a:rPr lang="ja-JP" altLang="en-US" dirty="0"/>
              <a:t>２</a:t>
            </a:r>
            <a:r>
              <a:rPr lang="ja-JP" altLang="en-US" dirty="0" smtClean="0"/>
              <a:t>．</a:t>
            </a:r>
            <a:r>
              <a:rPr lang="en-US" altLang="ja-JP" dirty="0" smtClean="0"/>
              <a:t>PSW</a:t>
            </a:r>
            <a:r>
              <a:rPr lang="ja-JP" altLang="en-US" dirty="0" smtClean="0"/>
              <a:t>は、退院後環境生活調整委員として、病院の窓口</a:t>
            </a:r>
            <a:endParaRPr lang="en-US" altLang="ja-JP" dirty="0" smtClean="0"/>
          </a:p>
          <a:p>
            <a:pPr marL="0" indent="0">
              <a:buNone/>
            </a:pPr>
            <a:r>
              <a:rPr kumimoji="1" lang="ja-JP" altLang="en-US" dirty="0"/>
              <a:t>　</a:t>
            </a:r>
            <a:r>
              <a:rPr kumimoji="1" lang="ja-JP" altLang="en-US" dirty="0" smtClean="0"/>
              <a:t>担当患者の退院の意向は、把握しているはず</a:t>
            </a:r>
            <a:endParaRPr kumimoji="1" lang="en-US" altLang="ja-JP" dirty="0" smtClean="0"/>
          </a:p>
          <a:p>
            <a:pPr marL="0" indent="0">
              <a:buNone/>
            </a:pPr>
            <a:r>
              <a:rPr lang="ja-JP" altLang="en-US" dirty="0"/>
              <a:t>　</a:t>
            </a:r>
            <a:r>
              <a:rPr kumimoji="1" lang="ja-JP" altLang="en-US" dirty="0" smtClean="0"/>
              <a:t>退院支援委員会を開催し、地域移行に結びつける</a:t>
            </a:r>
            <a:endParaRPr kumimoji="1" lang="en-US" altLang="ja-JP" dirty="0" smtClean="0"/>
          </a:p>
          <a:p>
            <a:pPr marL="0" indent="0">
              <a:buNone/>
            </a:pPr>
            <a:r>
              <a:rPr lang="ja-JP" altLang="en-US" dirty="0"/>
              <a:t>３</a:t>
            </a:r>
            <a:r>
              <a:rPr lang="ja-JP" altLang="en-US" dirty="0" smtClean="0"/>
              <a:t>．病院長の考え方も変わる（実績を上げれば</a:t>
            </a:r>
            <a:r>
              <a:rPr lang="ja-JP" altLang="en-US" dirty="0"/>
              <a:t>）</a:t>
            </a:r>
            <a:endParaRPr lang="en-US" altLang="ja-JP" dirty="0" smtClean="0"/>
          </a:p>
          <a:p>
            <a:pPr marL="0" indent="0">
              <a:buNone/>
            </a:pPr>
            <a:r>
              <a:rPr kumimoji="1" lang="ja-JP" altLang="en-US" dirty="0"/>
              <a:t>　</a:t>
            </a:r>
            <a:r>
              <a:rPr kumimoji="1" lang="ja-JP" altLang="en-US" dirty="0" smtClean="0"/>
              <a:t>　医師や看護師が進めても退院を拒否していた人がこの制度で、</a:t>
            </a:r>
            <a:endParaRPr kumimoji="1" lang="en-US" altLang="ja-JP" dirty="0" smtClean="0"/>
          </a:p>
          <a:p>
            <a:pPr marL="0" indent="0">
              <a:buNone/>
            </a:pPr>
            <a:r>
              <a:rPr lang="ja-JP" altLang="en-US" dirty="0"/>
              <a:t>　</a:t>
            </a:r>
            <a:r>
              <a:rPr kumimoji="1" lang="ja-JP" altLang="en-US" dirty="0" smtClean="0"/>
              <a:t>どんどん退院しているのは、すばらしい</a:t>
            </a:r>
            <a:endParaRPr kumimoji="1" lang="ja-JP" altLang="en-US" dirty="0"/>
          </a:p>
        </p:txBody>
      </p:sp>
      <p:sp>
        <p:nvSpPr>
          <p:cNvPr id="4" name="スライド番号プレースホルダー 3"/>
          <p:cNvSpPr>
            <a:spLocks noGrp="1"/>
          </p:cNvSpPr>
          <p:nvPr>
            <p:ph type="sldNum" sz="quarter" idx="12"/>
          </p:nvPr>
        </p:nvSpPr>
        <p:spPr/>
        <p:txBody>
          <a:bodyPr/>
          <a:lstStyle/>
          <a:p>
            <a:fld id="{98EEAE18-9C77-423B-8620-B503921A28E7}" type="slidenum">
              <a:rPr kumimoji="1" lang="ja-JP" altLang="en-US" smtClean="0"/>
              <a:pPr/>
              <a:t>25</a:t>
            </a:fld>
            <a:endParaRPr kumimoji="1" lang="ja-JP" altLang="en-US"/>
          </a:p>
        </p:txBody>
      </p:sp>
    </p:spTree>
    <p:extLst>
      <p:ext uri="{BB962C8B-B14F-4D97-AF65-F5344CB8AC3E}">
        <p14:creationId xmlns:p14="http://schemas.microsoft.com/office/powerpoint/2010/main" xmlns="" val="6146239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５．ピアサポーター養成</a:t>
            </a:r>
            <a:endParaRPr kumimoji="1" lang="ja-JP" altLang="en-US" dirty="0"/>
          </a:p>
        </p:txBody>
      </p:sp>
      <p:sp>
        <p:nvSpPr>
          <p:cNvPr id="3" name="スライド番号プレースホルダー 2"/>
          <p:cNvSpPr>
            <a:spLocks noGrp="1"/>
          </p:cNvSpPr>
          <p:nvPr>
            <p:ph type="sldNum" sz="quarter" idx="12"/>
          </p:nvPr>
        </p:nvSpPr>
        <p:spPr/>
        <p:txBody>
          <a:bodyPr/>
          <a:lstStyle/>
          <a:p>
            <a:fld id="{98EEAE18-9C77-423B-8620-B503921A28E7}" type="slidenum">
              <a:rPr kumimoji="1" lang="ja-JP" altLang="en-US" smtClean="0"/>
              <a:pPr/>
              <a:t>26</a:t>
            </a:fld>
            <a:endParaRPr kumimoji="1" lang="ja-JP" altLang="en-US"/>
          </a:p>
        </p:txBody>
      </p:sp>
      <p:sp>
        <p:nvSpPr>
          <p:cNvPr id="4" name="コンテンツ プレースホルダー 3"/>
          <p:cNvSpPr>
            <a:spLocks noGrp="1"/>
          </p:cNvSpPr>
          <p:nvPr>
            <p:ph sz="quarter" idx="1"/>
          </p:nvPr>
        </p:nvSpPr>
        <p:spPr>
          <a:xfrm>
            <a:off x="301752" y="1527048"/>
            <a:ext cx="8503920" cy="4926288"/>
          </a:xfrm>
        </p:spPr>
        <p:txBody>
          <a:bodyPr>
            <a:normAutofit fontScale="92500" lnSpcReduction="10000"/>
          </a:bodyPr>
          <a:lstStyle/>
          <a:p>
            <a:pPr marL="0" indent="0">
              <a:buNone/>
            </a:pPr>
            <a:r>
              <a:rPr lang="ja-JP" altLang="en-US" dirty="0" smtClean="0"/>
              <a:t>１．相談支援事業所と協働で、講座を開催する事を決める</a:t>
            </a:r>
            <a:endParaRPr lang="en-US" altLang="ja-JP" dirty="0" smtClean="0"/>
          </a:p>
          <a:p>
            <a:pPr marL="0" indent="0">
              <a:buNone/>
            </a:pPr>
            <a:r>
              <a:rPr lang="ja-JP" altLang="en-US" dirty="0"/>
              <a:t>２</a:t>
            </a:r>
            <a:r>
              <a:rPr lang="ja-JP" altLang="en-US" dirty="0" smtClean="0"/>
              <a:t>．事業所で、ピアサポーターを最低賃金以上の時間給で</a:t>
            </a:r>
            <a:endParaRPr lang="en-US" altLang="ja-JP" dirty="0" smtClean="0"/>
          </a:p>
          <a:p>
            <a:pPr marL="0" indent="0">
              <a:buNone/>
            </a:pPr>
            <a:r>
              <a:rPr lang="ja-JP" altLang="en-US" dirty="0"/>
              <a:t>　</a:t>
            </a:r>
            <a:r>
              <a:rPr lang="ja-JP" altLang="en-US" dirty="0" smtClean="0"/>
              <a:t>　非常勤職員として雇用する事を受け入れてもらう</a:t>
            </a:r>
            <a:endParaRPr lang="en-US" altLang="ja-JP" dirty="0" smtClean="0"/>
          </a:p>
          <a:p>
            <a:pPr marL="0" indent="0">
              <a:buNone/>
            </a:pPr>
            <a:r>
              <a:rPr lang="ja-JP" altLang="en-US" dirty="0"/>
              <a:t>３</a:t>
            </a:r>
            <a:r>
              <a:rPr lang="ja-JP" altLang="en-US" dirty="0" smtClean="0"/>
              <a:t>．講座参加者を広く公募する（条件は明確にして）</a:t>
            </a:r>
            <a:endParaRPr lang="en-US" altLang="ja-JP" dirty="0" smtClean="0"/>
          </a:p>
          <a:p>
            <a:pPr marL="0" indent="0">
              <a:buNone/>
            </a:pPr>
            <a:r>
              <a:rPr lang="ja-JP" altLang="en-US" dirty="0"/>
              <a:t>４</a:t>
            </a:r>
            <a:r>
              <a:rPr lang="ja-JP" altLang="en-US" dirty="0" smtClean="0"/>
              <a:t>．半日</a:t>
            </a:r>
            <a:r>
              <a:rPr lang="en-US" altLang="ja-JP" dirty="0" smtClean="0"/>
              <a:t>2</a:t>
            </a:r>
            <a:r>
              <a:rPr lang="ja-JP" altLang="en-US" dirty="0" smtClean="0"/>
              <a:t>回程度の簡単で、基本的内容だけの研修を行い、</a:t>
            </a:r>
            <a:endParaRPr lang="en-US" altLang="ja-JP" dirty="0" smtClean="0"/>
          </a:p>
          <a:p>
            <a:pPr marL="0" indent="0">
              <a:buNone/>
            </a:pPr>
            <a:r>
              <a:rPr lang="ja-JP" altLang="en-US" dirty="0"/>
              <a:t>　</a:t>
            </a:r>
            <a:r>
              <a:rPr lang="ja-JP" altLang="en-US" dirty="0" smtClean="0"/>
              <a:t>　参加者の適正を</a:t>
            </a:r>
            <a:r>
              <a:rPr lang="en-US" altLang="ja-JP" dirty="0" smtClean="0"/>
              <a:t>GW</a:t>
            </a:r>
            <a:r>
              <a:rPr lang="ja-JP" altLang="en-US" dirty="0" smtClean="0"/>
              <a:t>等での発言で見極める</a:t>
            </a:r>
            <a:endParaRPr lang="en-US" altLang="ja-JP" dirty="0" smtClean="0"/>
          </a:p>
          <a:p>
            <a:pPr marL="0" indent="0">
              <a:buNone/>
            </a:pPr>
            <a:r>
              <a:rPr lang="ja-JP" altLang="en-US" dirty="0"/>
              <a:t>５</a:t>
            </a:r>
            <a:r>
              <a:rPr lang="ja-JP" altLang="en-US" dirty="0" smtClean="0"/>
              <a:t>．ピアサポーター採用面接を行い適切な人材を雇用する</a:t>
            </a:r>
            <a:endParaRPr lang="en-US" altLang="ja-JP" dirty="0" smtClean="0"/>
          </a:p>
          <a:p>
            <a:pPr marL="0" indent="0">
              <a:buNone/>
            </a:pPr>
            <a:r>
              <a:rPr lang="ja-JP" altLang="en-US" dirty="0"/>
              <a:t>６</a:t>
            </a:r>
            <a:r>
              <a:rPr lang="ja-JP" altLang="en-US" dirty="0" smtClean="0"/>
              <a:t>．ピアは、</a:t>
            </a:r>
            <a:r>
              <a:rPr lang="en-US" altLang="ja-JP" dirty="0" smtClean="0"/>
              <a:t>2</a:t>
            </a:r>
            <a:r>
              <a:rPr lang="ja-JP" altLang="en-US" dirty="0" smtClean="0"/>
              <a:t>名のペアで活動し、院内説明会や個別支援　</a:t>
            </a:r>
            <a:endParaRPr lang="en-US" altLang="ja-JP" dirty="0" smtClean="0"/>
          </a:p>
          <a:p>
            <a:pPr marL="0" indent="0">
              <a:buNone/>
            </a:pPr>
            <a:r>
              <a:rPr lang="ja-JP" altLang="en-US" dirty="0"/>
              <a:t>　</a:t>
            </a:r>
            <a:r>
              <a:rPr lang="ja-JP" altLang="en-US" dirty="0" smtClean="0"/>
              <a:t>　を行う。</a:t>
            </a:r>
            <a:endParaRPr lang="en-US" altLang="ja-JP" dirty="0" smtClean="0"/>
          </a:p>
          <a:p>
            <a:pPr marL="0" indent="0">
              <a:buNone/>
            </a:pPr>
            <a:r>
              <a:rPr lang="ja-JP" altLang="en-US" dirty="0"/>
              <a:t>７</a:t>
            </a:r>
            <a:r>
              <a:rPr lang="ja-JP" altLang="en-US" dirty="0" smtClean="0"/>
              <a:t>．支援方法や課題についての定例会議を最低月に</a:t>
            </a:r>
            <a:r>
              <a:rPr lang="en-US" altLang="ja-JP" dirty="0" smtClean="0"/>
              <a:t>1</a:t>
            </a:r>
            <a:r>
              <a:rPr lang="ja-JP" altLang="en-US" dirty="0" smtClean="0"/>
              <a:t>回以上</a:t>
            </a:r>
            <a:endParaRPr lang="en-US" altLang="ja-JP" dirty="0" smtClean="0"/>
          </a:p>
          <a:p>
            <a:pPr marL="0" indent="0">
              <a:buNone/>
            </a:pPr>
            <a:r>
              <a:rPr lang="ja-JP" altLang="en-US" dirty="0"/>
              <a:t>　</a:t>
            </a:r>
            <a:r>
              <a:rPr lang="ja-JP" altLang="en-US" dirty="0" smtClean="0"/>
              <a:t>　行うとともに、フォローアップ研修を行う。</a:t>
            </a:r>
            <a:endParaRPr lang="en-US" altLang="ja-JP" dirty="0" smtClean="0"/>
          </a:p>
        </p:txBody>
      </p:sp>
    </p:spTree>
    <p:extLst>
      <p:ext uri="{BB962C8B-B14F-4D97-AF65-F5344CB8AC3E}">
        <p14:creationId xmlns:p14="http://schemas.microsoft.com/office/powerpoint/2010/main" xmlns="" val="30394030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ピアサポーター</a:t>
            </a:r>
            <a:endParaRPr kumimoji="1" lang="ja-JP" altLang="en-US" dirty="0"/>
          </a:p>
        </p:txBody>
      </p:sp>
      <p:sp>
        <p:nvSpPr>
          <p:cNvPr id="3" name="コンテンツ プレースホルダー 2"/>
          <p:cNvSpPr>
            <a:spLocks noGrp="1"/>
          </p:cNvSpPr>
          <p:nvPr>
            <p:ph sz="quarter" idx="1"/>
          </p:nvPr>
        </p:nvSpPr>
        <p:spPr/>
        <p:txBody>
          <a:bodyPr/>
          <a:lstStyle/>
          <a:p>
            <a:pPr marL="0" indent="0">
              <a:buNone/>
            </a:pPr>
            <a:r>
              <a:rPr lang="ja-JP" altLang="en-US" dirty="0"/>
              <a:t>１</a:t>
            </a:r>
            <a:r>
              <a:rPr lang="ja-JP" altLang="en-US" dirty="0" smtClean="0"/>
              <a:t>．ピアサポーターとは</a:t>
            </a:r>
            <a:endParaRPr lang="en-US" altLang="ja-JP" dirty="0" smtClean="0"/>
          </a:p>
          <a:p>
            <a:pPr marL="0" indent="0">
              <a:buNone/>
            </a:pPr>
            <a:r>
              <a:rPr lang="ja-JP" altLang="en-US" dirty="0" smtClean="0"/>
              <a:t>①</a:t>
            </a:r>
            <a:r>
              <a:rPr kumimoji="1" lang="ja-JP" altLang="en-US" dirty="0" smtClean="0"/>
              <a:t>精神障害者で、地域生活していて、仲間の支援を仕事</a:t>
            </a:r>
            <a:endParaRPr kumimoji="1" lang="en-US" altLang="ja-JP" dirty="0" smtClean="0"/>
          </a:p>
          <a:p>
            <a:pPr marL="0" indent="0">
              <a:buNone/>
            </a:pPr>
            <a:r>
              <a:rPr lang="ja-JP" altLang="en-US" dirty="0"/>
              <a:t>　</a:t>
            </a:r>
            <a:r>
              <a:rPr lang="ja-JP" altLang="en-US" dirty="0" smtClean="0"/>
              <a:t>　</a:t>
            </a:r>
            <a:r>
              <a:rPr kumimoji="1" lang="ja-JP" altLang="en-US" dirty="0" smtClean="0"/>
              <a:t>にしたいと思っている人</a:t>
            </a:r>
            <a:endParaRPr kumimoji="1" lang="en-US" altLang="ja-JP" dirty="0" smtClean="0"/>
          </a:p>
          <a:p>
            <a:pPr marL="0" indent="0">
              <a:buNone/>
            </a:pPr>
            <a:r>
              <a:rPr lang="ja-JP" altLang="en-US" dirty="0" smtClean="0"/>
              <a:t>②養成は保健所と相談支援事業者が協働で行い、事業者</a:t>
            </a:r>
            <a:endParaRPr lang="en-US" altLang="ja-JP" dirty="0" smtClean="0"/>
          </a:p>
          <a:p>
            <a:pPr marL="0" indent="0">
              <a:buNone/>
            </a:pPr>
            <a:r>
              <a:rPr lang="ja-JP" altLang="en-US" dirty="0"/>
              <a:t>　</a:t>
            </a:r>
            <a:r>
              <a:rPr lang="ja-JP" altLang="en-US" dirty="0" smtClean="0"/>
              <a:t>　が、非常勤職員や就労継続</a:t>
            </a:r>
            <a:r>
              <a:rPr lang="en-US" altLang="ja-JP" dirty="0" smtClean="0"/>
              <a:t>A</a:t>
            </a:r>
            <a:r>
              <a:rPr lang="ja-JP" altLang="en-US" dirty="0" smtClean="0"/>
              <a:t>で、最低賃金以上で雇用</a:t>
            </a:r>
            <a:endParaRPr lang="en-US" altLang="ja-JP" dirty="0" smtClean="0"/>
          </a:p>
          <a:p>
            <a:pPr marL="0" indent="0">
              <a:buNone/>
            </a:pPr>
            <a:r>
              <a:rPr kumimoji="1" lang="ja-JP" altLang="en-US" dirty="0" smtClean="0"/>
              <a:t>③ピアの強みを生かして、入院患者の退院意欲を引き出</a:t>
            </a:r>
            <a:endParaRPr kumimoji="1" lang="en-US" altLang="ja-JP" dirty="0" smtClean="0"/>
          </a:p>
          <a:p>
            <a:pPr marL="0" indent="0">
              <a:buNone/>
            </a:pPr>
            <a:r>
              <a:rPr lang="ja-JP" altLang="en-US" dirty="0"/>
              <a:t>　</a:t>
            </a:r>
            <a:r>
              <a:rPr lang="ja-JP" altLang="en-US" dirty="0" smtClean="0"/>
              <a:t>　</a:t>
            </a:r>
            <a:r>
              <a:rPr kumimoji="1" lang="ja-JP" altLang="en-US" dirty="0" smtClean="0"/>
              <a:t>せる（精神科病院内の定期的な説明会）</a:t>
            </a:r>
            <a:endParaRPr kumimoji="1" lang="en-US" altLang="ja-JP" dirty="0" smtClean="0"/>
          </a:p>
          <a:p>
            <a:pPr marL="0" indent="0">
              <a:buNone/>
            </a:pPr>
            <a:r>
              <a:rPr lang="ja-JP" altLang="en-US" dirty="0" smtClean="0"/>
              <a:t>④地域移行申請後は、複数のピアで、地域移行の個別支</a:t>
            </a:r>
            <a:endParaRPr lang="en-US" altLang="ja-JP" dirty="0" smtClean="0"/>
          </a:p>
          <a:p>
            <a:pPr marL="0" indent="0">
              <a:buNone/>
            </a:pPr>
            <a:r>
              <a:rPr lang="ja-JP" altLang="en-US" dirty="0"/>
              <a:t>　</a:t>
            </a:r>
            <a:r>
              <a:rPr lang="ja-JP" altLang="en-US" dirty="0" smtClean="0"/>
              <a:t>　援を行う（相談の報酬で、ピアの人件費はまかなえる）</a:t>
            </a:r>
            <a:endParaRPr kumimoji="1" lang="ja-JP" altLang="en-US" dirty="0"/>
          </a:p>
        </p:txBody>
      </p:sp>
      <p:sp>
        <p:nvSpPr>
          <p:cNvPr id="4" name="スライド番号プレースホルダー 3"/>
          <p:cNvSpPr>
            <a:spLocks noGrp="1"/>
          </p:cNvSpPr>
          <p:nvPr>
            <p:ph type="sldNum" sz="quarter" idx="12"/>
          </p:nvPr>
        </p:nvSpPr>
        <p:spPr/>
        <p:txBody>
          <a:bodyPr/>
          <a:lstStyle/>
          <a:p>
            <a:fld id="{98EEAE18-9C77-423B-8620-B503921A28E7}" type="slidenum">
              <a:rPr kumimoji="1" lang="ja-JP" altLang="en-US" smtClean="0"/>
              <a:pPr/>
              <a:t>27</a:t>
            </a:fld>
            <a:endParaRPr kumimoji="1" lang="ja-JP" altLang="en-US"/>
          </a:p>
        </p:txBody>
      </p:sp>
    </p:spTree>
    <p:extLst>
      <p:ext uri="{BB962C8B-B14F-4D97-AF65-F5344CB8AC3E}">
        <p14:creationId xmlns:p14="http://schemas.microsoft.com/office/powerpoint/2010/main" xmlns="" val="20245639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６．支援会議の運営</a:t>
            </a:r>
            <a:endParaRPr kumimoji="1" lang="ja-JP" altLang="en-US" dirty="0"/>
          </a:p>
        </p:txBody>
      </p:sp>
      <p:sp>
        <p:nvSpPr>
          <p:cNvPr id="3" name="コンテンツ プレースホルダー 2"/>
          <p:cNvSpPr>
            <a:spLocks noGrp="1"/>
          </p:cNvSpPr>
          <p:nvPr>
            <p:ph sz="quarter" idx="1"/>
          </p:nvPr>
        </p:nvSpPr>
        <p:spPr/>
        <p:txBody>
          <a:bodyPr>
            <a:normAutofit/>
          </a:bodyPr>
          <a:lstStyle/>
          <a:p>
            <a:pPr marL="0" indent="0">
              <a:buNone/>
            </a:pPr>
            <a:r>
              <a:rPr kumimoji="1" lang="ja-JP" altLang="en-US" dirty="0" smtClean="0"/>
              <a:t>１</a:t>
            </a:r>
            <a:r>
              <a:rPr kumimoji="1" lang="en-US" altLang="ja-JP" dirty="0" smtClean="0"/>
              <a:t>.</a:t>
            </a:r>
            <a:r>
              <a:rPr kumimoji="1" lang="ja-JP" altLang="en-US" dirty="0" smtClean="0"/>
              <a:t>保健所が、組織づくりをする</a:t>
            </a:r>
            <a:endParaRPr kumimoji="1" lang="en-US" altLang="ja-JP" dirty="0" smtClean="0"/>
          </a:p>
          <a:p>
            <a:pPr marL="0" indent="0">
              <a:buNone/>
            </a:pPr>
            <a:r>
              <a:rPr lang="ja-JP" altLang="en-US" dirty="0"/>
              <a:t>　</a:t>
            </a:r>
            <a:r>
              <a:rPr lang="ja-JP" altLang="en-US" dirty="0" smtClean="0"/>
              <a:t>　病院、市町村、相談事業者を入れて会議を圏域単位で</a:t>
            </a:r>
            <a:endParaRPr lang="en-US" altLang="ja-JP" dirty="0" smtClean="0"/>
          </a:p>
          <a:p>
            <a:pPr marL="0" indent="0">
              <a:buNone/>
            </a:pPr>
            <a:r>
              <a:rPr lang="ja-JP" altLang="en-US" dirty="0"/>
              <a:t>　</a:t>
            </a:r>
            <a:r>
              <a:rPr lang="ja-JP" altLang="en-US" dirty="0" smtClean="0"/>
              <a:t>　実施する</a:t>
            </a:r>
            <a:endParaRPr lang="en-US" altLang="ja-JP" dirty="0" smtClean="0"/>
          </a:p>
          <a:p>
            <a:pPr marL="0" indent="0">
              <a:buNone/>
            </a:pPr>
            <a:r>
              <a:rPr kumimoji="1" lang="ja-JP" altLang="en-US" dirty="0"/>
              <a:t>２</a:t>
            </a:r>
            <a:r>
              <a:rPr kumimoji="1" lang="ja-JP" altLang="en-US" dirty="0" smtClean="0"/>
              <a:t>．会議の構造、参加者、頻度、内容</a:t>
            </a:r>
            <a:endParaRPr lang="en-US" altLang="ja-JP" dirty="0" smtClean="0"/>
          </a:p>
          <a:p>
            <a:pPr marL="0" indent="0">
              <a:buNone/>
            </a:pPr>
            <a:r>
              <a:rPr lang="ja-JP" altLang="en-US" dirty="0" smtClean="0"/>
              <a:t>①</a:t>
            </a:r>
            <a:r>
              <a:rPr kumimoji="1" lang="ja-JP" altLang="en-US" b="1" dirty="0" smtClean="0"/>
              <a:t>協議会</a:t>
            </a:r>
            <a:r>
              <a:rPr kumimoji="1" lang="ja-JP" altLang="en-US" dirty="0" smtClean="0"/>
              <a:t>　病院長を含む組織のトップで構成し</a:t>
            </a:r>
            <a:r>
              <a:rPr kumimoji="1" lang="en-US" altLang="ja-JP" dirty="0" smtClean="0"/>
              <a:t>2</a:t>
            </a:r>
            <a:r>
              <a:rPr kumimoji="1" lang="ja-JP" altLang="en-US" dirty="0" smtClean="0"/>
              <a:t>回</a:t>
            </a:r>
            <a:r>
              <a:rPr kumimoji="1" lang="en-US" altLang="ja-JP" dirty="0" smtClean="0"/>
              <a:t>/</a:t>
            </a:r>
            <a:r>
              <a:rPr kumimoji="1" lang="ja-JP" altLang="en-US" dirty="0" smtClean="0"/>
              <a:t>年</a:t>
            </a:r>
            <a:endParaRPr kumimoji="1" lang="en-US" altLang="ja-JP" dirty="0" smtClean="0"/>
          </a:p>
          <a:p>
            <a:pPr marL="0" indent="0">
              <a:buNone/>
            </a:pPr>
            <a:r>
              <a:rPr lang="ja-JP" altLang="en-US" dirty="0"/>
              <a:t>　</a:t>
            </a:r>
            <a:r>
              <a:rPr lang="ja-JP" altLang="en-US" dirty="0" smtClean="0"/>
              <a:t>　地域移行目標の設定（</a:t>
            </a:r>
            <a:r>
              <a:rPr lang="en-US" altLang="ja-JP" dirty="0" smtClean="0"/>
              <a:t>1</a:t>
            </a:r>
            <a:r>
              <a:rPr lang="ja-JP" altLang="en-US" dirty="0" smtClean="0"/>
              <a:t>年以上入院患者の解消目標）</a:t>
            </a:r>
            <a:endParaRPr kumimoji="1" lang="en-US" altLang="ja-JP" dirty="0" smtClean="0"/>
          </a:p>
          <a:p>
            <a:pPr marL="0" indent="0">
              <a:buNone/>
            </a:pPr>
            <a:r>
              <a:rPr lang="ja-JP" altLang="en-US" dirty="0" smtClean="0"/>
              <a:t>②</a:t>
            </a:r>
            <a:r>
              <a:rPr lang="ja-JP" altLang="en-US" b="1" dirty="0" smtClean="0"/>
              <a:t>連携会議</a:t>
            </a:r>
            <a:r>
              <a:rPr lang="ja-JP" altLang="en-US" dirty="0" smtClean="0"/>
              <a:t>　実務者レベル（毎月）、対象者把握（院内説</a:t>
            </a:r>
            <a:endParaRPr lang="en-US" altLang="ja-JP" dirty="0" smtClean="0"/>
          </a:p>
          <a:p>
            <a:pPr marL="0" indent="0">
              <a:buNone/>
            </a:pPr>
            <a:r>
              <a:rPr lang="ja-JP" altLang="en-US" dirty="0"/>
              <a:t>　</a:t>
            </a:r>
            <a:r>
              <a:rPr lang="ja-JP" altLang="en-US" dirty="0" smtClean="0"/>
              <a:t>明会運営）、個別支援内容、退院のための課題の解決</a:t>
            </a:r>
            <a:endParaRPr lang="en-US" altLang="ja-JP" dirty="0" smtClean="0"/>
          </a:p>
          <a:p>
            <a:pPr marL="0" indent="0">
              <a:buNone/>
            </a:pPr>
            <a:r>
              <a:rPr kumimoji="1" lang="ja-JP" altLang="en-US" dirty="0"/>
              <a:t>３</a:t>
            </a:r>
            <a:r>
              <a:rPr kumimoji="1" lang="ja-JP" altLang="en-US" dirty="0" smtClean="0"/>
              <a:t>．保健所は、データを持って効果を分析し、評価する</a:t>
            </a:r>
            <a:endParaRPr kumimoji="1" lang="ja-JP" altLang="en-US" dirty="0"/>
          </a:p>
        </p:txBody>
      </p:sp>
      <p:sp>
        <p:nvSpPr>
          <p:cNvPr id="4" name="スライド番号プレースホルダー 3"/>
          <p:cNvSpPr>
            <a:spLocks noGrp="1"/>
          </p:cNvSpPr>
          <p:nvPr>
            <p:ph type="sldNum" sz="quarter" idx="12"/>
          </p:nvPr>
        </p:nvSpPr>
        <p:spPr/>
        <p:txBody>
          <a:bodyPr/>
          <a:lstStyle/>
          <a:p>
            <a:fld id="{98EEAE18-9C77-423B-8620-B503921A28E7}" type="slidenum">
              <a:rPr kumimoji="1" lang="ja-JP" altLang="en-US" smtClean="0"/>
              <a:pPr/>
              <a:t>28</a:t>
            </a:fld>
            <a:endParaRPr kumimoji="1" lang="ja-JP" altLang="en-US"/>
          </a:p>
        </p:txBody>
      </p:sp>
    </p:spTree>
    <p:extLst>
      <p:ext uri="{BB962C8B-B14F-4D97-AF65-F5344CB8AC3E}">
        <p14:creationId xmlns:p14="http://schemas.microsoft.com/office/powerpoint/2010/main" xmlns="" val="9750094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404664"/>
            <a:ext cx="8534400" cy="758952"/>
          </a:xfrm>
        </p:spPr>
        <p:txBody>
          <a:bodyPr>
            <a:normAutofit fontScale="90000"/>
          </a:bodyPr>
          <a:lstStyle/>
          <a:p>
            <a:r>
              <a:rPr kumimoji="1" lang="en-US" altLang="ja-JP" dirty="0" smtClean="0"/>
              <a:t/>
            </a:r>
            <a:br>
              <a:rPr kumimoji="1" lang="en-US" altLang="ja-JP" dirty="0" smtClean="0"/>
            </a:br>
            <a:r>
              <a:rPr kumimoji="1" lang="ja-JP" altLang="en-US" dirty="0" smtClean="0"/>
              <a:t>７．地域移行支援サービスを利用できる人</a:t>
            </a:r>
            <a:endParaRPr kumimoji="1" lang="ja-JP" altLang="en-US" dirty="0"/>
          </a:p>
        </p:txBody>
      </p:sp>
      <p:sp>
        <p:nvSpPr>
          <p:cNvPr id="3" name="コンテンツ プレースホルダー 2"/>
          <p:cNvSpPr>
            <a:spLocks noGrp="1"/>
          </p:cNvSpPr>
          <p:nvPr>
            <p:ph sz="quarter" idx="1"/>
          </p:nvPr>
        </p:nvSpPr>
        <p:spPr>
          <a:xfrm>
            <a:off x="301752" y="1412776"/>
            <a:ext cx="8503920" cy="5256584"/>
          </a:xfrm>
        </p:spPr>
        <p:txBody>
          <a:bodyPr>
            <a:normAutofit fontScale="92500" lnSpcReduction="10000"/>
          </a:bodyPr>
          <a:lstStyle/>
          <a:p>
            <a:pPr marL="0" indent="0">
              <a:buNone/>
            </a:pPr>
            <a:r>
              <a:rPr lang="ja-JP" altLang="en-US" dirty="0"/>
              <a:t>１</a:t>
            </a:r>
            <a:r>
              <a:rPr lang="ja-JP" altLang="en-US" dirty="0" smtClean="0"/>
              <a:t>．対象者</a:t>
            </a:r>
            <a:endParaRPr lang="en-US" altLang="ja-JP" dirty="0" smtClean="0"/>
          </a:p>
          <a:p>
            <a:pPr marL="0" indent="0">
              <a:buNone/>
            </a:pPr>
            <a:r>
              <a:rPr kumimoji="1" lang="ja-JP" altLang="en-US" dirty="0"/>
              <a:t>①</a:t>
            </a:r>
            <a:r>
              <a:rPr kumimoji="1" lang="ja-JP" altLang="en-US" dirty="0" smtClean="0"/>
              <a:t>長期入院患者（</a:t>
            </a:r>
            <a:r>
              <a:rPr lang="ja-JP" altLang="en-US" dirty="0"/>
              <a:t>１</a:t>
            </a:r>
            <a:r>
              <a:rPr kumimoji="1" lang="ja-JP" altLang="en-US" dirty="0" smtClean="0"/>
              <a:t>年以上）</a:t>
            </a:r>
            <a:endParaRPr kumimoji="1" lang="en-US" altLang="ja-JP" dirty="0" smtClean="0"/>
          </a:p>
          <a:p>
            <a:pPr marL="0" indent="0">
              <a:buNone/>
            </a:pPr>
            <a:r>
              <a:rPr lang="ja-JP" altLang="en-US" dirty="0" smtClean="0"/>
              <a:t>②</a:t>
            </a:r>
            <a:r>
              <a:rPr kumimoji="1" lang="ja-JP" altLang="en-US" dirty="0" smtClean="0">
                <a:solidFill>
                  <a:srgbClr val="FF0000"/>
                </a:solidFill>
              </a:rPr>
              <a:t>支援がなければ</a:t>
            </a:r>
            <a:r>
              <a:rPr lang="ja-JP" altLang="en-US" dirty="0">
                <a:solidFill>
                  <a:srgbClr val="FF0000"/>
                </a:solidFill>
              </a:rPr>
              <a:t>１</a:t>
            </a:r>
            <a:r>
              <a:rPr kumimoji="1" lang="ja-JP" altLang="en-US" dirty="0" smtClean="0">
                <a:solidFill>
                  <a:srgbClr val="FF0000"/>
                </a:solidFill>
              </a:rPr>
              <a:t>年以上の入院になる可能性</a:t>
            </a:r>
            <a:r>
              <a:rPr kumimoji="1" lang="ja-JP" altLang="en-US" dirty="0" smtClean="0"/>
              <a:t>がある人、</a:t>
            </a:r>
            <a:endParaRPr kumimoji="1" lang="en-US" altLang="ja-JP" dirty="0" smtClean="0"/>
          </a:p>
          <a:p>
            <a:pPr marL="0" indent="0">
              <a:buNone/>
            </a:pPr>
            <a:r>
              <a:rPr lang="ja-JP" altLang="en-US" dirty="0" smtClean="0"/>
              <a:t>③入退院を繰り返しており、</a:t>
            </a:r>
            <a:r>
              <a:rPr kumimoji="1" lang="ja-JP" altLang="en-US" dirty="0" smtClean="0"/>
              <a:t>退院後支援が必要な人</a:t>
            </a:r>
            <a:r>
              <a:rPr lang="ja-JP" altLang="en-US" dirty="0"/>
              <a:t>　</a:t>
            </a:r>
            <a:endParaRPr kumimoji="1" lang="en-US" altLang="ja-JP" dirty="0" smtClean="0"/>
          </a:p>
          <a:p>
            <a:pPr marL="0" indent="0">
              <a:buNone/>
            </a:pPr>
            <a:r>
              <a:rPr lang="ja-JP" altLang="en-US" dirty="0"/>
              <a:t>２</a:t>
            </a:r>
            <a:r>
              <a:rPr lang="ja-JP" altLang="en-US" dirty="0" smtClean="0"/>
              <a:t>．病院が退院可能だと言っているが、中々退院できない人</a:t>
            </a:r>
            <a:endParaRPr lang="en-US" altLang="ja-JP" dirty="0" smtClean="0"/>
          </a:p>
          <a:p>
            <a:pPr marL="0" indent="0">
              <a:buNone/>
            </a:pPr>
            <a:r>
              <a:rPr lang="ja-JP" altLang="en-US" dirty="0"/>
              <a:t>　</a:t>
            </a:r>
            <a:r>
              <a:rPr lang="ja-JP" altLang="en-US" dirty="0" smtClean="0"/>
              <a:t>　　医療保護でも可だが、任意入院は全員対象</a:t>
            </a:r>
            <a:endParaRPr lang="en-US" altLang="ja-JP" dirty="0" smtClean="0"/>
          </a:p>
          <a:p>
            <a:pPr marL="0" indent="0">
              <a:buNone/>
            </a:pPr>
            <a:r>
              <a:rPr kumimoji="1" lang="ja-JP" altLang="en-US" dirty="0"/>
              <a:t>３</a:t>
            </a:r>
            <a:r>
              <a:rPr kumimoji="1" lang="ja-JP" altLang="en-US" dirty="0" smtClean="0"/>
              <a:t>．本人の意見（本人申請）</a:t>
            </a:r>
            <a:endParaRPr kumimoji="1" lang="en-US" altLang="ja-JP" dirty="0" smtClean="0"/>
          </a:p>
          <a:p>
            <a:pPr marL="0" indent="0">
              <a:buNone/>
            </a:pPr>
            <a:r>
              <a:rPr lang="ja-JP" altLang="en-US" dirty="0" smtClean="0"/>
              <a:t>①</a:t>
            </a:r>
            <a:r>
              <a:rPr kumimoji="1" lang="ja-JP" altLang="en-US" dirty="0" smtClean="0"/>
              <a:t>退院したいと言っている人</a:t>
            </a:r>
            <a:endParaRPr kumimoji="1" lang="en-US" altLang="ja-JP" dirty="0" smtClean="0"/>
          </a:p>
          <a:p>
            <a:pPr marL="0" indent="0">
              <a:buNone/>
            </a:pPr>
            <a:r>
              <a:rPr kumimoji="1" lang="ja-JP" altLang="en-US" dirty="0" smtClean="0"/>
              <a:t>②働きかければ「退院したい」といいそうな人・・意欲喚起</a:t>
            </a:r>
            <a:endParaRPr kumimoji="1" lang="en-US" altLang="ja-JP" dirty="0" smtClean="0"/>
          </a:p>
          <a:p>
            <a:pPr marL="0" indent="0">
              <a:buNone/>
            </a:pPr>
            <a:r>
              <a:rPr lang="ja-JP" altLang="en-US" dirty="0"/>
              <a:t>４</a:t>
            </a:r>
            <a:r>
              <a:rPr lang="ja-JP" altLang="en-US" dirty="0" smtClean="0"/>
              <a:t>．年齢は関係ない</a:t>
            </a:r>
            <a:endParaRPr lang="en-US" altLang="ja-JP" dirty="0" smtClean="0"/>
          </a:p>
          <a:p>
            <a:pPr marL="0" indent="0">
              <a:buNone/>
            </a:pPr>
            <a:r>
              <a:rPr kumimoji="1" lang="ja-JP" altLang="en-US" dirty="0" smtClean="0"/>
              <a:t>５．家族の有無、住居の有無、経済的な要素は関係ない</a:t>
            </a:r>
            <a:endParaRPr kumimoji="1" lang="en-US" altLang="ja-JP" dirty="0" smtClean="0"/>
          </a:p>
          <a:p>
            <a:pPr marL="0" indent="0">
              <a:buNone/>
            </a:pPr>
            <a:r>
              <a:rPr lang="ja-JP" altLang="en-US" dirty="0"/>
              <a:t>６</a:t>
            </a:r>
            <a:r>
              <a:rPr lang="ja-JP" altLang="en-US" dirty="0" smtClean="0"/>
              <a:t>．生活能力も</a:t>
            </a:r>
            <a:r>
              <a:rPr lang="en-US" altLang="ja-JP" dirty="0" smtClean="0"/>
              <a:t>ADL</a:t>
            </a:r>
            <a:r>
              <a:rPr lang="ja-JP" altLang="en-US" dirty="0" smtClean="0"/>
              <a:t>も、生活支援や介護で補えるので関係ない</a:t>
            </a:r>
            <a:endParaRPr kumimoji="1" lang="ja-JP" altLang="en-US" dirty="0"/>
          </a:p>
        </p:txBody>
      </p:sp>
      <p:sp>
        <p:nvSpPr>
          <p:cNvPr id="4" name="スライド番号プレースホルダー 3"/>
          <p:cNvSpPr>
            <a:spLocks noGrp="1"/>
          </p:cNvSpPr>
          <p:nvPr>
            <p:ph type="sldNum" sz="quarter" idx="12"/>
          </p:nvPr>
        </p:nvSpPr>
        <p:spPr/>
        <p:txBody>
          <a:bodyPr/>
          <a:lstStyle/>
          <a:p>
            <a:fld id="{98EEAE18-9C77-423B-8620-B503921A28E7}" type="slidenum">
              <a:rPr kumimoji="1" lang="ja-JP" altLang="en-US" smtClean="0"/>
              <a:pPr/>
              <a:t>29</a:t>
            </a:fld>
            <a:endParaRPr kumimoji="1" lang="ja-JP" altLang="en-US"/>
          </a:p>
        </p:txBody>
      </p:sp>
    </p:spTree>
    <p:extLst>
      <p:ext uri="{BB962C8B-B14F-4D97-AF65-F5344CB8AC3E}">
        <p14:creationId xmlns:p14="http://schemas.microsoft.com/office/powerpoint/2010/main" xmlns="" val="5428349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タイトル 1"/>
          <p:cNvSpPr>
            <a:spLocks noGrp="1"/>
          </p:cNvSpPr>
          <p:nvPr>
            <p:ph type="title"/>
          </p:nvPr>
        </p:nvSpPr>
        <p:spPr/>
        <p:txBody>
          <a:bodyPr/>
          <a:lstStyle/>
          <a:p>
            <a:pPr eaLnBrk="1" hangingPunct="1"/>
            <a:endParaRPr lang="ja-JP" altLang="en-US" smtClean="0"/>
          </a:p>
        </p:txBody>
      </p:sp>
      <p:pic>
        <p:nvPicPr>
          <p:cNvPr id="34819"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a:xfrm>
            <a:off x="0" y="0"/>
            <a:ext cx="9144000" cy="6858000"/>
          </a:xfr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スライド番号プレースホルダー 1"/>
          <p:cNvSpPr>
            <a:spLocks noGrp="1"/>
          </p:cNvSpPr>
          <p:nvPr>
            <p:ph type="sldNum" sz="quarter" idx="12"/>
          </p:nvPr>
        </p:nvSpPr>
        <p:spPr/>
        <p:txBody>
          <a:bodyPr/>
          <a:lstStyle/>
          <a:p>
            <a:pPr>
              <a:defRPr/>
            </a:pPr>
            <a:fld id="{551E7ABD-BD1B-47C1-97B8-77C2C9CADD02}" type="slidenum">
              <a:rPr lang="ja-JP" altLang="en-US" smtClean="0"/>
              <a:pPr>
                <a:defRPr/>
              </a:pPr>
              <a:t>3</a:t>
            </a:fld>
            <a:endParaRPr lang="ja-JP" altLang="en-US"/>
          </a:p>
        </p:txBody>
      </p:sp>
    </p:spTree>
    <p:extLst>
      <p:ext uri="{BB962C8B-B14F-4D97-AF65-F5344CB8AC3E}">
        <p14:creationId xmlns:p14="http://schemas.microsoft.com/office/powerpoint/2010/main" xmlns="" val="40853958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８．対象者把握</a:t>
            </a:r>
            <a:endParaRPr kumimoji="1" lang="ja-JP" altLang="en-US" dirty="0"/>
          </a:p>
        </p:txBody>
      </p:sp>
      <p:sp>
        <p:nvSpPr>
          <p:cNvPr id="3" name="コンテンツ プレースホルダー 2"/>
          <p:cNvSpPr>
            <a:spLocks noGrp="1"/>
          </p:cNvSpPr>
          <p:nvPr>
            <p:ph sz="quarter" idx="1"/>
          </p:nvPr>
        </p:nvSpPr>
        <p:spPr/>
        <p:txBody>
          <a:bodyPr>
            <a:normAutofit/>
          </a:bodyPr>
          <a:lstStyle/>
          <a:p>
            <a:pPr marL="0" indent="0">
              <a:buNone/>
            </a:pPr>
            <a:r>
              <a:rPr kumimoji="1" lang="ja-JP" altLang="en-US" dirty="0" smtClean="0"/>
              <a:t>１．協力的な病院なら、対象を病院が推薦</a:t>
            </a:r>
            <a:endParaRPr kumimoji="1" lang="en-US" altLang="ja-JP" dirty="0" smtClean="0"/>
          </a:p>
          <a:p>
            <a:pPr marL="0" indent="0">
              <a:buNone/>
            </a:pPr>
            <a:r>
              <a:rPr lang="ja-JP" altLang="en-US" dirty="0"/>
              <a:t>２</a:t>
            </a:r>
            <a:r>
              <a:rPr lang="ja-JP" altLang="en-US" dirty="0" smtClean="0"/>
              <a:t>．院内説明会を定期的にして、募集する</a:t>
            </a:r>
            <a:endParaRPr lang="en-US" altLang="ja-JP" dirty="0" smtClean="0"/>
          </a:p>
          <a:p>
            <a:pPr marL="0" indent="0">
              <a:buNone/>
            </a:pPr>
            <a:r>
              <a:rPr kumimoji="1" lang="ja-JP" altLang="en-US" dirty="0" smtClean="0"/>
              <a:t>３．</a:t>
            </a:r>
            <a:r>
              <a:rPr lang="ja-JP" altLang="en-US" dirty="0" smtClean="0"/>
              <a:t>１</a:t>
            </a:r>
            <a:r>
              <a:rPr kumimoji="1" lang="ja-JP" altLang="en-US" dirty="0" smtClean="0"/>
              <a:t>年以上入院患者全員（</a:t>
            </a:r>
            <a:r>
              <a:rPr kumimoji="1" lang="en-US" altLang="ja-JP" dirty="0" smtClean="0"/>
              <a:t>630</a:t>
            </a:r>
            <a:r>
              <a:rPr kumimoji="1" lang="ja-JP" altLang="en-US" dirty="0" smtClean="0"/>
              <a:t>調査データで把握）</a:t>
            </a:r>
            <a:endParaRPr kumimoji="1" lang="en-US" altLang="ja-JP" dirty="0" smtClean="0"/>
          </a:p>
          <a:p>
            <a:pPr marL="0" indent="0">
              <a:buNone/>
            </a:pPr>
            <a:r>
              <a:rPr lang="ja-JP" altLang="en-US" dirty="0"/>
              <a:t>　</a:t>
            </a:r>
            <a:r>
              <a:rPr lang="ja-JP" altLang="en-US" dirty="0" smtClean="0"/>
              <a:t>　</a:t>
            </a:r>
            <a:r>
              <a:rPr kumimoji="1" lang="ja-JP" altLang="en-US" dirty="0" smtClean="0"/>
              <a:t>任意入院患者が優先だが、医療保護でも十分可能</a:t>
            </a:r>
            <a:endParaRPr kumimoji="1" lang="en-US" altLang="ja-JP" dirty="0" smtClean="0"/>
          </a:p>
          <a:p>
            <a:pPr marL="0" indent="0">
              <a:buNone/>
            </a:pPr>
            <a:r>
              <a:rPr lang="ja-JP" altLang="en-US" dirty="0"/>
              <a:t>４</a:t>
            </a:r>
            <a:r>
              <a:rPr lang="ja-JP" altLang="en-US" dirty="0" smtClean="0"/>
              <a:t>．対象患者に、個別面接をする</a:t>
            </a:r>
            <a:endParaRPr lang="en-US" altLang="ja-JP" dirty="0" smtClean="0"/>
          </a:p>
          <a:p>
            <a:pPr marL="0" indent="0">
              <a:buNone/>
            </a:pPr>
            <a:r>
              <a:rPr kumimoji="1" lang="ja-JP" altLang="en-US" dirty="0"/>
              <a:t>５</a:t>
            </a:r>
            <a:r>
              <a:rPr kumimoji="1" lang="ja-JP" altLang="en-US" dirty="0" smtClean="0"/>
              <a:t>．退院支援委員会の対象になっている人で、入院延長に</a:t>
            </a:r>
            <a:endParaRPr kumimoji="1" lang="en-US" altLang="ja-JP" dirty="0" smtClean="0"/>
          </a:p>
          <a:p>
            <a:pPr marL="0" indent="0">
              <a:buNone/>
            </a:pPr>
            <a:r>
              <a:rPr lang="ja-JP" altLang="en-US" dirty="0"/>
              <a:t>　</a:t>
            </a:r>
            <a:r>
              <a:rPr lang="ja-JP" altLang="en-US" dirty="0" smtClean="0"/>
              <a:t>　</a:t>
            </a:r>
            <a:r>
              <a:rPr kumimoji="1" lang="ja-JP" altLang="en-US" dirty="0" smtClean="0"/>
              <a:t>なった人</a:t>
            </a:r>
            <a:endParaRPr kumimoji="1" lang="en-US" altLang="ja-JP" dirty="0" smtClean="0"/>
          </a:p>
          <a:p>
            <a:pPr marL="0" indent="0">
              <a:buNone/>
            </a:pPr>
            <a:r>
              <a:rPr lang="ja-JP" altLang="en-US" dirty="0"/>
              <a:t>６</a:t>
            </a:r>
            <a:r>
              <a:rPr lang="ja-JP" altLang="en-US" dirty="0" smtClean="0"/>
              <a:t>．これらをまとめて、圏域の地域</a:t>
            </a:r>
            <a:r>
              <a:rPr lang="ja-JP" altLang="en-US" dirty="0"/>
              <a:t>移行</a:t>
            </a:r>
            <a:r>
              <a:rPr lang="ja-JP" altLang="en-US" dirty="0" smtClean="0"/>
              <a:t>対象者リストを作る</a:t>
            </a:r>
            <a:endParaRPr lang="en-US" altLang="ja-JP" dirty="0" smtClean="0"/>
          </a:p>
          <a:p>
            <a:pPr marL="0" indent="0">
              <a:buNone/>
            </a:pPr>
            <a:r>
              <a:rPr lang="ja-JP" altLang="en-US" dirty="0" smtClean="0">
                <a:solidFill>
                  <a:srgbClr val="FF0000"/>
                </a:solidFill>
              </a:rPr>
              <a:t>　病院</a:t>
            </a:r>
            <a:r>
              <a:rPr lang="ja-JP" altLang="en-US" dirty="0">
                <a:solidFill>
                  <a:srgbClr val="FF0000"/>
                </a:solidFill>
              </a:rPr>
              <a:t>に任せきりに</a:t>
            </a:r>
            <a:r>
              <a:rPr lang="ja-JP" altLang="en-US" dirty="0" smtClean="0">
                <a:solidFill>
                  <a:srgbClr val="FF0000"/>
                </a:solidFill>
              </a:rPr>
              <a:t>しないで、協議会で検討する</a:t>
            </a:r>
            <a:endParaRPr lang="en-US" altLang="ja-JP" dirty="0" smtClean="0">
              <a:solidFill>
                <a:srgbClr val="FF0000"/>
              </a:solidFill>
            </a:endParaRPr>
          </a:p>
          <a:p>
            <a:pPr marL="0" indent="0">
              <a:buNone/>
            </a:pPr>
            <a:endParaRPr kumimoji="1" lang="en-US" altLang="ja-JP" dirty="0" smtClean="0"/>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98EEAE18-9C77-423B-8620-B503921A28E7}" type="slidenum">
              <a:rPr kumimoji="1" lang="ja-JP" altLang="en-US" smtClean="0"/>
              <a:pPr/>
              <a:t>30</a:t>
            </a:fld>
            <a:endParaRPr kumimoji="1" lang="ja-JP" altLang="en-US"/>
          </a:p>
        </p:txBody>
      </p:sp>
    </p:spTree>
    <p:extLst>
      <p:ext uri="{BB962C8B-B14F-4D97-AF65-F5344CB8AC3E}">
        <p14:creationId xmlns:p14="http://schemas.microsoft.com/office/powerpoint/2010/main" xmlns="" val="36632234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９．対象</a:t>
            </a:r>
            <a:r>
              <a:rPr lang="ja-JP" altLang="en-US" dirty="0" smtClean="0"/>
              <a:t>が</a:t>
            </a:r>
            <a:r>
              <a:rPr kumimoji="1" lang="ja-JP" altLang="en-US" dirty="0" smtClean="0"/>
              <a:t>出てこない時の対応</a:t>
            </a:r>
            <a:endParaRPr kumimoji="1" lang="ja-JP" altLang="en-US" dirty="0"/>
          </a:p>
        </p:txBody>
      </p:sp>
      <p:sp>
        <p:nvSpPr>
          <p:cNvPr id="3" name="コンテンツ プレースホルダー 2"/>
          <p:cNvSpPr>
            <a:spLocks noGrp="1"/>
          </p:cNvSpPr>
          <p:nvPr>
            <p:ph sz="quarter" idx="1"/>
          </p:nvPr>
        </p:nvSpPr>
        <p:spPr>
          <a:xfrm>
            <a:off x="301752" y="1556792"/>
            <a:ext cx="8503920" cy="5112568"/>
          </a:xfrm>
        </p:spPr>
        <p:txBody>
          <a:bodyPr>
            <a:normAutofit lnSpcReduction="10000"/>
          </a:bodyPr>
          <a:lstStyle/>
          <a:p>
            <a:pPr marL="0" indent="0">
              <a:buNone/>
            </a:pPr>
            <a:r>
              <a:rPr lang="ja-JP" altLang="en-US" dirty="0" smtClean="0"/>
              <a:t>関係者が思い込んでいる誤解</a:t>
            </a:r>
            <a:endParaRPr kumimoji="1" lang="en-US" altLang="ja-JP" dirty="0" smtClean="0"/>
          </a:p>
          <a:p>
            <a:pPr marL="0" indent="0">
              <a:buNone/>
            </a:pPr>
            <a:r>
              <a:rPr kumimoji="1" lang="ja-JP" altLang="en-US" dirty="0" smtClean="0"/>
              <a:t>１．本人が退院したくないと言っている→意欲喚起が必要</a:t>
            </a:r>
            <a:endParaRPr kumimoji="1" lang="en-US" altLang="ja-JP" dirty="0" smtClean="0"/>
          </a:p>
          <a:p>
            <a:pPr marL="0" indent="0">
              <a:buNone/>
            </a:pPr>
            <a:r>
              <a:rPr lang="ja-JP" altLang="en-US" dirty="0" smtClean="0"/>
              <a:t>２．家族が反対している　→　地域移行申請には、家族の</a:t>
            </a:r>
            <a:endParaRPr lang="en-US" altLang="ja-JP" dirty="0" smtClean="0"/>
          </a:p>
          <a:p>
            <a:pPr marL="0" indent="0">
              <a:buNone/>
            </a:pPr>
            <a:r>
              <a:rPr lang="ja-JP" altLang="en-US" dirty="0"/>
              <a:t>　</a:t>
            </a:r>
            <a:r>
              <a:rPr lang="ja-JP" altLang="en-US" dirty="0" smtClean="0"/>
              <a:t>　了解は不要、</a:t>
            </a:r>
            <a:r>
              <a:rPr lang="ja-JP" altLang="en-US" dirty="0"/>
              <a:t>退院</a:t>
            </a:r>
            <a:r>
              <a:rPr lang="ja-JP" altLang="en-US" dirty="0" smtClean="0"/>
              <a:t>に反対する権利は、家族にはない</a:t>
            </a:r>
            <a:endParaRPr lang="en-US" altLang="ja-JP" dirty="0" smtClean="0"/>
          </a:p>
          <a:p>
            <a:pPr marL="0" indent="0">
              <a:buNone/>
            </a:pPr>
            <a:r>
              <a:rPr lang="ja-JP" altLang="en-US" dirty="0"/>
              <a:t>　</a:t>
            </a:r>
            <a:r>
              <a:rPr lang="ja-JP" altLang="en-US" dirty="0" smtClean="0"/>
              <a:t>　現在のいい状況を家族に見てもらいましょう</a:t>
            </a:r>
            <a:endParaRPr lang="en-US" altLang="ja-JP" dirty="0" smtClean="0"/>
          </a:p>
          <a:p>
            <a:pPr marL="0" indent="0">
              <a:buNone/>
            </a:pPr>
            <a:r>
              <a:rPr lang="ja-JP" altLang="en-US" dirty="0" smtClean="0"/>
              <a:t>３．幻聴や妄想の症状がある　→　症状があっても地域で</a:t>
            </a:r>
            <a:endParaRPr lang="en-US" altLang="ja-JP" dirty="0" smtClean="0"/>
          </a:p>
          <a:p>
            <a:pPr marL="0" indent="0">
              <a:buNone/>
            </a:pPr>
            <a:r>
              <a:rPr lang="ja-JP" altLang="en-US" dirty="0"/>
              <a:t>　</a:t>
            </a:r>
            <a:r>
              <a:rPr lang="ja-JP" altLang="en-US" dirty="0" smtClean="0"/>
              <a:t>は暮らしている人は多いし、対応をピアが相談に乗ります</a:t>
            </a:r>
            <a:endParaRPr lang="en-US" altLang="ja-JP" dirty="0" smtClean="0"/>
          </a:p>
          <a:p>
            <a:pPr marL="0" indent="0">
              <a:buNone/>
            </a:pPr>
            <a:r>
              <a:rPr kumimoji="1" lang="ja-JP" altLang="en-US" dirty="0"/>
              <a:t>４</a:t>
            </a:r>
            <a:r>
              <a:rPr kumimoji="1" lang="ja-JP" altLang="en-US" dirty="0" smtClean="0"/>
              <a:t>．住むところがない</a:t>
            </a:r>
            <a:r>
              <a:rPr lang="ja-JP" altLang="en-US" dirty="0" smtClean="0"/>
              <a:t>→</a:t>
            </a:r>
            <a:r>
              <a:rPr lang="en-US" altLang="ja-JP" dirty="0" smtClean="0"/>
              <a:t>GH</a:t>
            </a:r>
            <a:r>
              <a:rPr lang="ja-JP" altLang="en-US" dirty="0" smtClean="0"/>
              <a:t>やアパート探しや体験もします</a:t>
            </a:r>
            <a:endParaRPr lang="en-US" altLang="ja-JP" dirty="0" smtClean="0"/>
          </a:p>
          <a:p>
            <a:pPr marL="0" indent="0">
              <a:buNone/>
            </a:pPr>
            <a:r>
              <a:rPr kumimoji="1" lang="ja-JP" altLang="en-US" dirty="0"/>
              <a:t>５</a:t>
            </a:r>
            <a:r>
              <a:rPr kumimoji="1" lang="ja-JP" altLang="en-US" dirty="0" smtClean="0"/>
              <a:t>．生活能力が低い→地域定着や訪問通所サービス等</a:t>
            </a:r>
            <a:endParaRPr kumimoji="1" lang="en-US" altLang="ja-JP" dirty="0" smtClean="0"/>
          </a:p>
          <a:p>
            <a:pPr marL="0" indent="0">
              <a:buNone/>
            </a:pPr>
            <a:r>
              <a:rPr lang="ja-JP" altLang="en-US" dirty="0"/>
              <a:t>　</a:t>
            </a:r>
            <a:r>
              <a:rPr lang="ja-JP" altLang="en-US" dirty="0" smtClean="0"/>
              <a:t>　一人ぐらい困難　　　各種の支援があ</a:t>
            </a:r>
            <a:r>
              <a:rPr kumimoji="1" lang="ja-JP" altLang="en-US" dirty="0" smtClean="0"/>
              <a:t>ります　</a:t>
            </a:r>
            <a:endParaRPr kumimoji="1" lang="en-US" altLang="ja-JP" dirty="0" smtClean="0"/>
          </a:p>
          <a:p>
            <a:pPr marL="0" indent="0">
              <a:buNone/>
            </a:pPr>
            <a:r>
              <a:rPr lang="ja-JP" altLang="en-US" dirty="0"/>
              <a:t>６</a:t>
            </a:r>
            <a:r>
              <a:rPr lang="ja-JP" altLang="en-US" dirty="0" smtClean="0"/>
              <a:t>．高齢です→養護老人ホームやサービス付き住宅</a:t>
            </a:r>
            <a:r>
              <a:rPr lang="ja-JP" altLang="en-US" dirty="0"/>
              <a:t>利用</a:t>
            </a:r>
            <a:endParaRPr kumimoji="1" lang="ja-JP" altLang="en-US" dirty="0"/>
          </a:p>
        </p:txBody>
      </p:sp>
      <p:sp>
        <p:nvSpPr>
          <p:cNvPr id="4" name="スライド番号プレースホルダー 3"/>
          <p:cNvSpPr>
            <a:spLocks noGrp="1"/>
          </p:cNvSpPr>
          <p:nvPr>
            <p:ph type="sldNum" sz="quarter" idx="12"/>
          </p:nvPr>
        </p:nvSpPr>
        <p:spPr/>
        <p:txBody>
          <a:bodyPr/>
          <a:lstStyle/>
          <a:p>
            <a:fld id="{98EEAE18-9C77-423B-8620-B503921A28E7}" type="slidenum">
              <a:rPr kumimoji="1" lang="ja-JP" altLang="en-US" smtClean="0"/>
              <a:pPr/>
              <a:t>31</a:t>
            </a:fld>
            <a:endParaRPr kumimoji="1" lang="ja-JP" altLang="en-US"/>
          </a:p>
        </p:txBody>
      </p:sp>
    </p:spTree>
    <p:extLst>
      <p:ext uri="{BB962C8B-B14F-4D97-AF65-F5344CB8AC3E}">
        <p14:creationId xmlns:p14="http://schemas.microsoft.com/office/powerpoint/2010/main" xmlns="" val="10426966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marL="0" indent="0"/>
            <a:r>
              <a:rPr lang="ja-JP" altLang="en-US" dirty="0"/>
              <a:t>地域移行の目標設定や進行管理の指標は</a:t>
            </a:r>
            <a:endParaRPr lang="en-US" altLang="ja-JP" dirty="0"/>
          </a:p>
        </p:txBody>
      </p:sp>
      <p:sp>
        <p:nvSpPr>
          <p:cNvPr id="3" name="コンテンツ プレースホルダー 2"/>
          <p:cNvSpPr>
            <a:spLocks noGrp="1"/>
          </p:cNvSpPr>
          <p:nvPr>
            <p:ph sz="quarter" idx="1"/>
          </p:nvPr>
        </p:nvSpPr>
        <p:spPr>
          <a:xfrm>
            <a:off x="301752" y="1412776"/>
            <a:ext cx="8503920" cy="5112568"/>
          </a:xfrm>
        </p:spPr>
        <p:txBody>
          <a:bodyPr>
            <a:normAutofit fontScale="85000" lnSpcReduction="20000"/>
          </a:bodyPr>
          <a:lstStyle/>
          <a:p>
            <a:pPr marL="0" indent="0">
              <a:buNone/>
            </a:pPr>
            <a:r>
              <a:rPr lang="ja-JP" altLang="ja-JP" dirty="0"/>
              <a:t>【評価項目】</a:t>
            </a:r>
          </a:p>
          <a:p>
            <a:pPr marL="0" lvl="0" indent="0">
              <a:buNone/>
            </a:pPr>
            <a:r>
              <a:rPr lang="ja-JP" altLang="ja-JP" dirty="0"/>
              <a:t>基本データ把握と分析</a:t>
            </a:r>
          </a:p>
          <a:p>
            <a:pPr marL="0" indent="0">
              <a:buNone/>
            </a:pPr>
            <a:r>
              <a:rPr lang="en-US" altLang="ja-JP" dirty="0"/>
              <a:t> 1) </a:t>
            </a:r>
            <a:r>
              <a:rPr lang="ja-JP" altLang="ja-JP" dirty="0"/>
              <a:t>現状評価</a:t>
            </a:r>
          </a:p>
          <a:p>
            <a:pPr marL="0" lvl="0" indent="0">
              <a:buNone/>
            </a:pPr>
            <a:r>
              <a:rPr lang="ja-JP" altLang="en-US" dirty="0" smtClean="0"/>
              <a:t>　　①</a:t>
            </a:r>
            <a:r>
              <a:rPr lang="ja-JP" altLang="ja-JP" dirty="0" smtClean="0"/>
              <a:t>平均在院日数</a:t>
            </a:r>
            <a:r>
              <a:rPr lang="ja-JP" altLang="en-US" dirty="0" smtClean="0"/>
              <a:t>、②</a:t>
            </a:r>
            <a:r>
              <a:rPr lang="ja-JP" altLang="ja-JP" dirty="0" smtClean="0"/>
              <a:t>一年</a:t>
            </a:r>
            <a:r>
              <a:rPr lang="ja-JP" altLang="ja-JP" dirty="0"/>
              <a:t>以上入院患者</a:t>
            </a:r>
            <a:r>
              <a:rPr lang="ja-JP" altLang="ja-JP" dirty="0" smtClean="0"/>
              <a:t>割合</a:t>
            </a:r>
            <a:r>
              <a:rPr lang="ja-JP" altLang="en-US" dirty="0"/>
              <a:t>（</a:t>
            </a:r>
            <a:r>
              <a:rPr lang="en-US" altLang="ja-JP" dirty="0" smtClean="0"/>
              <a:t>630</a:t>
            </a:r>
            <a:r>
              <a:rPr lang="ja-JP" altLang="ja-JP" dirty="0"/>
              <a:t>調査）</a:t>
            </a:r>
          </a:p>
          <a:p>
            <a:pPr marL="0" lvl="0" indent="0">
              <a:buNone/>
            </a:pPr>
            <a:r>
              <a:rPr lang="ja-JP" altLang="en-US" dirty="0" smtClean="0"/>
              <a:t>　　③</a:t>
            </a:r>
            <a:r>
              <a:rPr lang="ja-JP" altLang="ja-JP" dirty="0" smtClean="0"/>
              <a:t>医療</a:t>
            </a:r>
            <a:r>
              <a:rPr lang="ja-JP" altLang="ja-JP" dirty="0"/>
              <a:t>保護入院推定入院</a:t>
            </a:r>
            <a:r>
              <a:rPr lang="ja-JP" altLang="ja-JP" dirty="0" smtClean="0"/>
              <a:t>期間</a:t>
            </a:r>
            <a:r>
              <a:rPr lang="ja-JP" altLang="en-US" dirty="0" smtClean="0"/>
              <a:t>　④</a:t>
            </a:r>
            <a:r>
              <a:rPr lang="ja-JP" altLang="ja-JP" dirty="0" smtClean="0"/>
              <a:t>新規</a:t>
            </a:r>
            <a:r>
              <a:rPr lang="ja-JP" altLang="ja-JP" dirty="0"/>
              <a:t>定期病状</a:t>
            </a:r>
            <a:r>
              <a:rPr lang="ja-JP" altLang="ja-JP" dirty="0" smtClean="0"/>
              <a:t>報告数</a:t>
            </a:r>
            <a:endParaRPr lang="en-US" altLang="ja-JP" dirty="0" smtClean="0"/>
          </a:p>
          <a:p>
            <a:pPr marL="0" lvl="0" indent="0">
              <a:buNone/>
            </a:pPr>
            <a:r>
              <a:rPr lang="en-US" altLang="ja-JP" dirty="0" smtClean="0"/>
              <a:t> </a:t>
            </a:r>
            <a:r>
              <a:rPr lang="en-US" altLang="ja-JP" dirty="0"/>
              <a:t>2) </a:t>
            </a:r>
            <a:r>
              <a:rPr lang="ja-JP" altLang="ja-JP" dirty="0"/>
              <a:t>取り組み成果評価</a:t>
            </a:r>
          </a:p>
          <a:p>
            <a:pPr marL="0" indent="0">
              <a:buNone/>
            </a:pPr>
            <a:r>
              <a:rPr lang="ja-JP" altLang="en-US" dirty="0"/>
              <a:t>　</a:t>
            </a:r>
            <a:r>
              <a:rPr lang="en-US" altLang="ja-JP" dirty="0" smtClean="0"/>
              <a:t>  </a:t>
            </a:r>
            <a:r>
              <a:rPr lang="ja-JP" altLang="ja-JP" dirty="0"/>
              <a:t>① 年間地域移行申請数及び退院患者数</a:t>
            </a:r>
          </a:p>
          <a:p>
            <a:pPr marL="0" indent="0">
              <a:buNone/>
            </a:pPr>
            <a:r>
              <a:rPr lang="ja-JP" altLang="en-US" dirty="0" smtClean="0"/>
              <a:t>　</a:t>
            </a:r>
            <a:r>
              <a:rPr lang="en-US" altLang="ja-JP" dirty="0" smtClean="0"/>
              <a:t>   </a:t>
            </a:r>
            <a:r>
              <a:rPr lang="ja-JP" altLang="ja-JP" dirty="0"/>
              <a:t>② 一年以上入院患者の減少数と割合の変化</a:t>
            </a:r>
          </a:p>
          <a:p>
            <a:pPr marL="0" lvl="0" indent="0">
              <a:buNone/>
            </a:pPr>
            <a:r>
              <a:rPr lang="ja-JP" altLang="ja-JP" dirty="0" smtClean="0"/>
              <a:t>退院</a:t>
            </a:r>
            <a:r>
              <a:rPr lang="ja-JP" altLang="ja-JP" dirty="0"/>
              <a:t>支援委員会</a:t>
            </a:r>
          </a:p>
          <a:p>
            <a:pPr marL="0" indent="0">
              <a:buNone/>
            </a:pPr>
            <a:r>
              <a:rPr lang="ja-JP" altLang="en-US" dirty="0" smtClean="0"/>
              <a:t>　　</a:t>
            </a:r>
            <a:r>
              <a:rPr lang="ja-JP" altLang="ja-JP" dirty="0" smtClean="0"/>
              <a:t>① </a:t>
            </a:r>
            <a:r>
              <a:rPr lang="ja-JP" altLang="ja-JP" dirty="0"/>
              <a:t>開催状況</a:t>
            </a:r>
          </a:p>
          <a:p>
            <a:pPr marL="0" indent="0">
              <a:buNone/>
            </a:pPr>
            <a:r>
              <a:rPr lang="ja-JP" altLang="en-US" dirty="0" smtClean="0"/>
              <a:t>　　</a:t>
            </a:r>
            <a:r>
              <a:rPr lang="ja-JP" altLang="ja-JP" dirty="0" smtClean="0"/>
              <a:t>② </a:t>
            </a:r>
            <a:r>
              <a:rPr lang="ja-JP" altLang="ja-JP" dirty="0"/>
              <a:t>外部援助事業者の参加</a:t>
            </a:r>
          </a:p>
          <a:p>
            <a:pPr marL="0" lvl="0" indent="0">
              <a:buNone/>
            </a:pPr>
            <a:r>
              <a:rPr lang="ja-JP" altLang="ja-JP" dirty="0" smtClean="0"/>
              <a:t>入院</a:t>
            </a:r>
            <a:r>
              <a:rPr lang="ja-JP" altLang="ja-JP" dirty="0"/>
              <a:t>患者退院意欲喚起</a:t>
            </a:r>
          </a:p>
          <a:p>
            <a:pPr marL="0" indent="0">
              <a:buNone/>
            </a:pPr>
            <a:r>
              <a:rPr lang="ja-JP" altLang="en-US" dirty="0" smtClean="0"/>
              <a:t>　</a:t>
            </a:r>
            <a:r>
              <a:rPr lang="ja-JP" altLang="ja-JP" dirty="0" smtClean="0"/>
              <a:t>① </a:t>
            </a:r>
            <a:r>
              <a:rPr lang="ja-JP" altLang="ja-JP" dirty="0"/>
              <a:t>啓発</a:t>
            </a:r>
          </a:p>
          <a:p>
            <a:pPr marL="0" indent="0">
              <a:buNone/>
            </a:pPr>
            <a:r>
              <a:rPr lang="ja-JP" altLang="en-US" dirty="0" smtClean="0"/>
              <a:t>　</a:t>
            </a:r>
            <a:r>
              <a:rPr lang="ja-JP" altLang="ja-JP" dirty="0" smtClean="0"/>
              <a:t>② </a:t>
            </a:r>
            <a:r>
              <a:rPr lang="ja-JP" altLang="ja-JP" dirty="0"/>
              <a:t>退院意欲の</a:t>
            </a:r>
            <a:r>
              <a:rPr lang="ja-JP" altLang="ja-JP" dirty="0" smtClean="0"/>
              <a:t>確認</a:t>
            </a:r>
            <a:endParaRPr lang="ja-JP" altLang="ja-JP" dirty="0"/>
          </a:p>
        </p:txBody>
      </p:sp>
      <p:sp>
        <p:nvSpPr>
          <p:cNvPr id="4" name="スライド番号プレースホルダー 3"/>
          <p:cNvSpPr>
            <a:spLocks noGrp="1"/>
          </p:cNvSpPr>
          <p:nvPr>
            <p:ph type="sldNum" sz="quarter" idx="12"/>
          </p:nvPr>
        </p:nvSpPr>
        <p:spPr/>
        <p:txBody>
          <a:bodyPr/>
          <a:lstStyle/>
          <a:p>
            <a:fld id="{98EEAE18-9C77-423B-8620-B503921A28E7}" type="slidenum">
              <a:rPr kumimoji="1" lang="ja-JP" altLang="en-US" smtClean="0"/>
              <a:pPr/>
              <a:t>32</a:t>
            </a:fld>
            <a:endParaRPr kumimoji="1" lang="ja-JP" altLang="en-US"/>
          </a:p>
        </p:txBody>
      </p:sp>
    </p:spTree>
    <p:extLst>
      <p:ext uri="{BB962C8B-B14F-4D97-AF65-F5344CB8AC3E}">
        <p14:creationId xmlns:p14="http://schemas.microsoft.com/office/powerpoint/2010/main" xmlns="" val="13522403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sz="quarter" idx="1"/>
          </p:nvPr>
        </p:nvSpPr>
        <p:spPr>
          <a:xfrm>
            <a:off x="301752" y="1527048"/>
            <a:ext cx="8503920" cy="4782272"/>
          </a:xfrm>
        </p:spPr>
        <p:txBody>
          <a:bodyPr>
            <a:normAutofit fontScale="92500" lnSpcReduction="10000"/>
          </a:bodyPr>
          <a:lstStyle/>
          <a:p>
            <a:pPr marL="0" lvl="0" indent="0">
              <a:buNone/>
            </a:pPr>
            <a:r>
              <a:rPr lang="en-US" altLang="ja-JP" dirty="0"/>
              <a:t>【</a:t>
            </a:r>
            <a:r>
              <a:rPr lang="ja-JP" altLang="ja-JP" dirty="0" smtClean="0"/>
              <a:t>地域</a:t>
            </a:r>
            <a:r>
              <a:rPr lang="ja-JP" altLang="ja-JP" dirty="0"/>
              <a:t>連携会議</a:t>
            </a:r>
            <a:r>
              <a:rPr lang="ja-JP" altLang="ja-JP" dirty="0" smtClean="0"/>
              <a:t>運営</a:t>
            </a:r>
            <a:r>
              <a:rPr lang="en-US" altLang="ja-JP" dirty="0" smtClean="0"/>
              <a:t>】</a:t>
            </a:r>
            <a:endParaRPr lang="ja-JP" altLang="ja-JP" dirty="0"/>
          </a:p>
          <a:p>
            <a:pPr marL="0" indent="0">
              <a:buNone/>
            </a:pPr>
            <a:r>
              <a:rPr lang="en-US" altLang="ja-JP" dirty="0"/>
              <a:t>1) </a:t>
            </a:r>
            <a:r>
              <a:rPr lang="ja-JP" altLang="ja-JP" dirty="0"/>
              <a:t>協議会の運営</a:t>
            </a:r>
          </a:p>
          <a:p>
            <a:pPr marL="0" lvl="0" indent="0">
              <a:buNone/>
            </a:pPr>
            <a:r>
              <a:rPr lang="ja-JP" altLang="en-US" dirty="0" smtClean="0"/>
              <a:t>　①</a:t>
            </a:r>
            <a:r>
              <a:rPr lang="ja-JP" altLang="ja-JP" dirty="0" smtClean="0"/>
              <a:t>病院</a:t>
            </a:r>
            <a:r>
              <a:rPr lang="ja-JP" altLang="ja-JP" dirty="0"/>
              <a:t>の責任者の</a:t>
            </a:r>
            <a:r>
              <a:rPr lang="ja-JP" altLang="ja-JP" dirty="0" smtClean="0"/>
              <a:t>参加</a:t>
            </a:r>
            <a:r>
              <a:rPr lang="ja-JP" altLang="en-US" dirty="0" smtClean="0"/>
              <a:t>、②</a:t>
            </a:r>
            <a:r>
              <a:rPr lang="ja-JP" altLang="ja-JP" dirty="0" smtClean="0"/>
              <a:t>地域</a:t>
            </a:r>
            <a:r>
              <a:rPr lang="ja-JP" altLang="ja-JP" dirty="0"/>
              <a:t>移行数値目標の設定</a:t>
            </a:r>
          </a:p>
          <a:p>
            <a:pPr marL="0" indent="0">
              <a:buNone/>
            </a:pPr>
            <a:r>
              <a:rPr lang="en-US" altLang="ja-JP" dirty="0"/>
              <a:t>2) </a:t>
            </a:r>
            <a:r>
              <a:rPr lang="ja-JP" altLang="ja-JP" dirty="0"/>
              <a:t>実務者会議の運営</a:t>
            </a:r>
          </a:p>
          <a:p>
            <a:pPr marL="0" lvl="0" indent="0">
              <a:buNone/>
            </a:pPr>
            <a:r>
              <a:rPr lang="ja-JP" altLang="en-US" dirty="0" smtClean="0"/>
              <a:t>　①</a:t>
            </a:r>
            <a:r>
              <a:rPr lang="ja-JP" altLang="ja-JP" dirty="0" smtClean="0"/>
              <a:t>開催頻度</a:t>
            </a:r>
            <a:r>
              <a:rPr lang="ja-JP" altLang="en-US" dirty="0" smtClean="0"/>
              <a:t>、②</a:t>
            </a:r>
            <a:r>
              <a:rPr lang="ja-JP" altLang="ja-JP" dirty="0" smtClean="0"/>
              <a:t>参加</a:t>
            </a:r>
            <a:r>
              <a:rPr lang="ja-JP" altLang="ja-JP" dirty="0"/>
              <a:t>状況と</a:t>
            </a:r>
            <a:r>
              <a:rPr lang="ja-JP" altLang="ja-JP" dirty="0" smtClean="0"/>
              <a:t>機関</a:t>
            </a:r>
            <a:r>
              <a:rPr lang="ja-JP" altLang="en-US" dirty="0" smtClean="0"/>
              <a:t>、③</a:t>
            </a:r>
            <a:r>
              <a:rPr lang="ja-JP" altLang="ja-JP" dirty="0" smtClean="0"/>
              <a:t>地域</a:t>
            </a:r>
            <a:r>
              <a:rPr lang="ja-JP" altLang="ja-JP" dirty="0"/>
              <a:t>移行対象者の</a:t>
            </a:r>
            <a:r>
              <a:rPr lang="ja-JP" altLang="ja-JP" dirty="0" smtClean="0"/>
              <a:t>リスト</a:t>
            </a:r>
            <a:endParaRPr lang="en-US" altLang="ja-JP" dirty="0" smtClean="0"/>
          </a:p>
          <a:p>
            <a:pPr marL="0" lvl="0" indent="0">
              <a:buNone/>
            </a:pPr>
            <a:r>
              <a:rPr lang="ja-JP" altLang="en-US" dirty="0"/>
              <a:t>　</a:t>
            </a:r>
            <a:r>
              <a:rPr lang="ja-JP" altLang="en-US" dirty="0" smtClean="0"/>
              <a:t>　　</a:t>
            </a:r>
            <a:r>
              <a:rPr lang="ja-JP" altLang="ja-JP" dirty="0" smtClean="0"/>
              <a:t>アップ</a:t>
            </a:r>
            <a:r>
              <a:rPr lang="ja-JP" altLang="en-US" dirty="0" smtClean="0"/>
              <a:t>、④</a:t>
            </a:r>
            <a:r>
              <a:rPr lang="ja-JP" altLang="ja-JP" dirty="0" smtClean="0"/>
              <a:t>地域</a:t>
            </a:r>
            <a:r>
              <a:rPr lang="ja-JP" altLang="ja-JP" dirty="0"/>
              <a:t>移行課題の問題解決能力</a:t>
            </a:r>
          </a:p>
          <a:p>
            <a:pPr marL="0" lvl="0" indent="0">
              <a:buNone/>
            </a:pPr>
            <a:r>
              <a:rPr lang="ja-JP" altLang="en-US" b="1" dirty="0"/>
              <a:t>３）</a:t>
            </a:r>
            <a:r>
              <a:rPr lang="ja-JP" altLang="ja-JP" dirty="0" smtClean="0"/>
              <a:t>ピアサポーター</a:t>
            </a:r>
            <a:r>
              <a:rPr lang="ja-JP" altLang="ja-JP" dirty="0"/>
              <a:t>活動</a:t>
            </a:r>
          </a:p>
          <a:p>
            <a:pPr marL="0" indent="0">
              <a:buNone/>
            </a:pPr>
            <a:r>
              <a:rPr lang="ja-JP" altLang="en-US" dirty="0" smtClean="0"/>
              <a:t>　</a:t>
            </a:r>
            <a:r>
              <a:rPr lang="ja-JP" altLang="ja-JP" dirty="0" smtClean="0"/>
              <a:t>① 養成</a:t>
            </a:r>
            <a:r>
              <a:rPr lang="ja-JP" altLang="en-US" dirty="0"/>
              <a:t>、</a:t>
            </a:r>
            <a:r>
              <a:rPr lang="ja-JP" altLang="ja-JP" dirty="0" smtClean="0"/>
              <a:t>② </a:t>
            </a:r>
            <a:r>
              <a:rPr lang="ja-JP" altLang="ja-JP" dirty="0"/>
              <a:t>仕事の</a:t>
            </a:r>
            <a:r>
              <a:rPr lang="ja-JP" altLang="ja-JP" dirty="0" smtClean="0"/>
              <a:t>内容</a:t>
            </a:r>
            <a:r>
              <a:rPr lang="ja-JP" altLang="en-US" dirty="0" smtClean="0"/>
              <a:t>、</a:t>
            </a:r>
            <a:r>
              <a:rPr lang="ja-JP" altLang="ja-JP" dirty="0" smtClean="0"/>
              <a:t>③ </a:t>
            </a:r>
            <a:r>
              <a:rPr lang="ja-JP" altLang="ja-JP" dirty="0"/>
              <a:t>雇用の</a:t>
            </a:r>
            <a:r>
              <a:rPr lang="ja-JP" altLang="ja-JP" dirty="0" smtClean="0"/>
              <a:t>状況</a:t>
            </a:r>
            <a:endParaRPr lang="en-US" altLang="ja-JP" dirty="0"/>
          </a:p>
          <a:p>
            <a:pPr marL="0" indent="0">
              <a:buNone/>
            </a:pPr>
            <a:r>
              <a:rPr lang="ja-JP" altLang="en-US" dirty="0" smtClean="0"/>
              <a:t>４）</a:t>
            </a:r>
            <a:r>
              <a:rPr lang="ja-JP" altLang="ja-JP" dirty="0" smtClean="0"/>
              <a:t>市町村</a:t>
            </a:r>
            <a:r>
              <a:rPr lang="ja-JP" altLang="ja-JP" dirty="0"/>
              <a:t>体制</a:t>
            </a:r>
          </a:p>
          <a:p>
            <a:pPr marL="0" indent="0">
              <a:buNone/>
            </a:pPr>
            <a:r>
              <a:rPr lang="ja-JP" altLang="en-US" dirty="0" smtClean="0"/>
              <a:t>　</a:t>
            </a:r>
            <a:r>
              <a:rPr lang="ja-JP" altLang="ja-JP" dirty="0" smtClean="0"/>
              <a:t>① </a:t>
            </a:r>
            <a:r>
              <a:rPr lang="ja-JP" altLang="ja-JP" dirty="0"/>
              <a:t>地域相談事業者への</a:t>
            </a:r>
            <a:r>
              <a:rPr lang="ja-JP" altLang="ja-JP" dirty="0" smtClean="0"/>
              <a:t>働きかけ② </a:t>
            </a:r>
            <a:r>
              <a:rPr lang="ja-JP" altLang="ja-JP" dirty="0"/>
              <a:t>地域移行給付</a:t>
            </a:r>
          </a:p>
          <a:p>
            <a:pPr marL="0" indent="0">
              <a:buNone/>
            </a:pPr>
            <a:r>
              <a:rPr lang="ja-JP" altLang="en-US" dirty="0" smtClean="0"/>
              <a:t>　</a:t>
            </a:r>
            <a:r>
              <a:rPr lang="ja-JP" altLang="ja-JP" dirty="0" smtClean="0"/>
              <a:t>③ </a:t>
            </a:r>
            <a:r>
              <a:rPr lang="ja-JP" altLang="ja-JP" dirty="0"/>
              <a:t>障害福祉計画</a:t>
            </a:r>
          </a:p>
        </p:txBody>
      </p:sp>
      <p:sp>
        <p:nvSpPr>
          <p:cNvPr id="4" name="スライド番号プレースホルダー 3"/>
          <p:cNvSpPr>
            <a:spLocks noGrp="1"/>
          </p:cNvSpPr>
          <p:nvPr>
            <p:ph type="sldNum" sz="quarter" idx="12"/>
          </p:nvPr>
        </p:nvSpPr>
        <p:spPr/>
        <p:txBody>
          <a:bodyPr/>
          <a:lstStyle/>
          <a:p>
            <a:fld id="{98EEAE18-9C77-423B-8620-B503921A28E7}" type="slidenum">
              <a:rPr kumimoji="1" lang="ja-JP" altLang="en-US" smtClean="0"/>
              <a:pPr/>
              <a:t>33</a:t>
            </a:fld>
            <a:endParaRPr kumimoji="1" lang="ja-JP" altLang="en-US"/>
          </a:p>
        </p:txBody>
      </p:sp>
    </p:spTree>
    <p:extLst>
      <p:ext uri="{BB962C8B-B14F-4D97-AF65-F5344CB8AC3E}">
        <p14:creationId xmlns:p14="http://schemas.microsoft.com/office/powerpoint/2010/main" xmlns="" val="4891522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solidFill>
                  <a:srgbClr val="7030A0"/>
                </a:solidFill>
              </a:rPr>
              <a:t>地域移行支援の効果的な実施方法</a:t>
            </a:r>
            <a:endParaRPr kumimoji="1" lang="ja-JP" altLang="en-US" dirty="0">
              <a:solidFill>
                <a:srgbClr val="7030A0"/>
              </a:solidFill>
            </a:endParaRPr>
          </a:p>
        </p:txBody>
      </p:sp>
      <p:sp>
        <p:nvSpPr>
          <p:cNvPr id="3" name="コンテンツ プレースホルダー 2"/>
          <p:cNvSpPr>
            <a:spLocks noGrp="1"/>
          </p:cNvSpPr>
          <p:nvPr>
            <p:ph sz="quarter" idx="1"/>
          </p:nvPr>
        </p:nvSpPr>
        <p:spPr>
          <a:xfrm>
            <a:off x="169594" y="1436669"/>
            <a:ext cx="8503920" cy="4572000"/>
          </a:xfrm>
        </p:spPr>
        <p:txBody>
          <a:bodyPr>
            <a:normAutofit/>
          </a:bodyPr>
          <a:lstStyle/>
          <a:p>
            <a:pPr marL="0" indent="0">
              <a:buNone/>
            </a:pPr>
            <a:r>
              <a:rPr lang="ja-JP" altLang="en-US" dirty="0" smtClean="0"/>
              <a:t>＜条件＞</a:t>
            </a:r>
            <a:endParaRPr lang="en-US" altLang="ja-JP" dirty="0" smtClean="0"/>
          </a:p>
          <a:p>
            <a:pPr marL="0" indent="0">
              <a:buNone/>
            </a:pPr>
            <a:r>
              <a:rPr kumimoji="1" lang="ja-JP" altLang="en-US" dirty="0"/>
              <a:t>１</a:t>
            </a:r>
            <a:r>
              <a:rPr kumimoji="1" lang="ja-JP" altLang="en-US" dirty="0" smtClean="0"/>
              <a:t>．</a:t>
            </a:r>
            <a:r>
              <a:rPr kumimoji="1" lang="ja-JP" altLang="en-US" dirty="0" smtClean="0">
                <a:solidFill>
                  <a:srgbClr val="FF0000"/>
                </a:solidFill>
              </a:rPr>
              <a:t>ピアサポーターを養成し、雇用していること</a:t>
            </a:r>
            <a:endParaRPr kumimoji="1" lang="en-US" altLang="ja-JP" dirty="0" smtClean="0">
              <a:solidFill>
                <a:srgbClr val="FF0000"/>
              </a:solidFill>
            </a:endParaRPr>
          </a:p>
          <a:p>
            <a:pPr marL="0" indent="0">
              <a:buNone/>
            </a:pPr>
            <a:r>
              <a:rPr lang="ja-JP" altLang="en-US" dirty="0"/>
              <a:t>２</a:t>
            </a:r>
            <a:r>
              <a:rPr lang="ja-JP" altLang="en-US" dirty="0" smtClean="0"/>
              <a:t>．保健所が、連携会議等を効果的に運営していること</a:t>
            </a:r>
            <a:endParaRPr lang="en-US" altLang="ja-JP" dirty="0" smtClean="0"/>
          </a:p>
          <a:p>
            <a:pPr marL="0" indent="0">
              <a:buNone/>
            </a:pPr>
            <a:r>
              <a:rPr kumimoji="1" lang="ja-JP" altLang="en-US" dirty="0"/>
              <a:t>３</a:t>
            </a:r>
            <a:r>
              <a:rPr kumimoji="1" lang="ja-JP" altLang="en-US" dirty="0" smtClean="0"/>
              <a:t>．病院が、対象患者のリストアップと事業者の院内への受</a:t>
            </a:r>
            <a:endParaRPr kumimoji="1" lang="en-US" altLang="ja-JP" dirty="0" smtClean="0"/>
          </a:p>
          <a:p>
            <a:pPr marL="0" indent="0">
              <a:buNone/>
            </a:pPr>
            <a:r>
              <a:rPr lang="ja-JP" altLang="en-US" dirty="0"/>
              <a:t>　</a:t>
            </a:r>
            <a:r>
              <a:rPr lang="ja-JP" altLang="en-US" dirty="0" smtClean="0"/>
              <a:t>　</a:t>
            </a:r>
            <a:r>
              <a:rPr kumimoji="1" lang="ja-JP" altLang="en-US" dirty="0" err="1" smtClean="0"/>
              <a:t>け</a:t>
            </a:r>
            <a:r>
              <a:rPr kumimoji="1" lang="ja-JP" altLang="en-US" dirty="0" smtClean="0"/>
              <a:t>入れに協力的</a:t>
            </a:r>
            <a:endParaRPr kumimoji="1" lang="en-US" altLang="ja-JP" dirty="0" smtClean="0"/>
          </a:p>
          <a:p>
            <a:pPr marL="0" indent="0">
              <a:buNone/>
            </a:pPr>
            <a:r>
              <a:rPr lang="ja-JP" altLang="en-US" dirty="0"/>
              <a:t>４</a:t>
            </a:r>
            <a:r>
              <a:rPr lang="ja-JP" altLang="en-US" dirty="0" smtClean="0"/>
              <a:t>．病院毎に、</a:t>
            </a:r>
            <a:r>
              <a:rPr lang="ja-JP" altLang="en-US" dirty="0" smtClean="0">
                <a:solidFill>
                  <a:srgbClr val="FF0000"/>
                </a:solidFill>
              </a:rPr>
              <a:t>一人ではなく、</a:t>
            </a:r>
            <a:r>
              <a:rPr lang="ja-JP" altLang="en-US" dirty="0" smtClean="0"/>
              <a:t>数人以上の地域移行申請者</a:t>
            </a:r>
            <a:endParaRPr lang="en-US" altLang="ja-JP" dirty="0" smtClean="0"/>
          </a:p>
          <a:p>
            <a:pPr marL="0" indent="0">
              <a:buNone/>
            </a:pPr>
            <a:r>
              <a:rPr lang="ja-JP" altLang="en-US" dirty="0"/>
              <a:t>　</a:t>
            </a:r>
            <a:r>
              <a:rPr lang="ja-JP" altLang="en-US" dirty="0" smtClean="0"/>
              <a:t>　がいること（患者が多いほど効率のいい支援ができる）</a:t>
            </a:r>
            <a:endParaRPr lang="en-US" altLang="ja-JP" dirty="0" smtClean="0"/>
          </a:p>
          <a:p>
            <a:pPr marL="0" indent="0">
              <a:buNone/>
            </a:pPr>
            <a:r>
              <a:rPr kumimoji="1" lang="ja-JP" altLang="en-US" dirty="0"/>
              <a:t>５</a:t>
            </a:r>
            <a:r>
              <a:rPr kumimoji="1" lang="ja-JP" altLang="en-US" dirty="0" smtClean="0"/>
              <a:t>．アパート等への退院が一定できること（退院月加算）</a:t>
            </a:r>
            <a:endParaRPr kumimoji="1" lang="en-US" altLang="ja-JP" dirty="0" smtClean="0"/>
          </a:p>
          <a:p>
            <a:pPr marL="0" indent="0">
              <a:buNone/>
            </a:pPr>
            <a:r>
              <a:rPr lang="ja-JP" altLang="en-US" dirty="0"/>
              <a:t>６</a:t>
            </a:r>
            <a:r>
              <a:rPr lang="ja-JP" altLang="en-US" dirty="0" smtClean="0"/>
              <a:t>．</a:t>
            </a:r>
            <a:r>
              <a:rPr lang="en-US" altLang="ja-JP" dirty="0" smtClean="0"/>
              <a:t>GH</a:t>
            </a:r>
            <a:r>
              <a:rPr lang="ja-JP" altLang="en-US" dirty="0" smtClean="0"/>
              <a:t>や福祉施設への受け入れが可能なこと</a:t>
            </a:r>
            <a:endParaRPr lang="en-US" altLang="ja-JP" dirty="0" smtClean="0"/>
          </a:p>
        </p:txBody>
      </p:sp>
      <p:sp>
        <p:nvSpPr>
          <p:cNvPr id="4" name="スライド番号プレースホルダー 3"/>
          <p:cNvSpPr>
            <a:spLocks noGrp="1"/>
          </p:cNvSpPr>
          <p:nvPr>
            <p:ph type="sldNum" sz="quarter" idx="12"/>
          </p:nvPr>
        </p:nvSpPr>
        <p:spPr/>
        <p:txBody>
          <a:bodyPr/>
          <a:lstStyle/>
          <a:p>
            <a:fld id="{98EEAE18-9C77-423B-8620-B503921A28E7}" type="slidenum">
              <a:rPr kumimoji="1" lang="ja-JP" altLang="en-US" smtClean="0"/>
              <a:pPr/>
              <a:t>34</a:t>
            </a:fld>
            <a:endParaRPr kumimoji="1" lang="ja-JP" altLang="en-US"/>
          </a:p>
        </p:txBody>
      </p:sp>
      <p:sp>
        <p:nvSpPr>
          <p:cNvPr id="5" name="正方形/長方形 4"/>
          <p:cNvSpPr/>
          <p:nvPr/>
        </p:nvSpPr>
        <p:spPr>
          <a:xfrm>
            <a:off x="248578" y="6169651"/>
            <a:ext cx="8424936" cy="432048"/>
          </a:xfrm>
          <a:prstGeom prst="rect">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a:solidFill>
                  <a:srgbClr val="7030A0"/>
                </a:solidFill>
              </a:rPr>
              <a:t>10</a:t>
            </a:r>
            <a:r>
              <a:rPr lang="ja-JP" altLang="en-US" sz="2000" dirty="0">
                <a:solidFill>
                  <a:srgbClr val="7030A0"/>
                </a:solidFill>
              </a:rPr>
              <a:t>人の支援：</a:t>
            </a:r>
            <a:r>
              <a:rPr lang="en-US" altLang="ja-JP" sz="2000" dirty="0">
                <a:solidFill>
                  <a:srgbClr val="7030A0"/>
                </a:solidFill>
              </a:rPr>
              <a:t>3</a:t>
            </a:r>
            <a:r>
              <a:rPr lang="ja-JP" altLang="en-US" sz="2000" dirty="0">
                <a:solidFill>
                  <a:srgbClr val="7030A0"/>
                </a:solidFill>
              </a:rPr>
              <a:t>万円</a:t>
            </a:r>
            <a:r>
              <a:rPr lang="en-US" altLang="ja-JP" sz="2000" dirty="0">
                <a:solidFill>
                  <a:srgbClr val="7030A0"/>
                </a:solidFill>
              </a:rPr>
              <a:t>×10</a:t>
            </a:r>
            <a:r>
              <a:rPr lang="ja-JP" altLang="en-US" sz="2000" dirty="0">
                <a:solidFill>
                  <a:srgbClr val="7030A0"/>
                </a:solidFill>
              </a:rPr>
              <a:t>人＝</a:t>
            </a:r>
            <a:r>
              <a:rPr lang="en-US" altLang="ja-JP" sz="2000" dirty="0">
                <a:solidFill>
                  <a:srgbClr val="7030A0"/>
                </a:solidFill>
              </a:rPr>
              <a:t>30</a:t>
            </a:r>
            <a:r>
              <a:rPr lang="ja-JP" altLang="en-US" sz="2000" dirty="0">
                <a:solidFill>
                  <a:srgbClr val="7030A0"/>
                </a:solidFill>
              </a:rPr>
              <a:t>万円</a:t>
            </a:r>
            <a:r>
              <a:rPr lang="en-US" altLang="ja-JP" sz="2000" dirty="0">
                <a:solidFill>
                  <a:srgbClr val="7030A0"/>
                </a:solidFill>
              </a:rPr>
              <a:t>/</a:t>
            </a:r>
            <a:r>
              <a:rPr lang="ja-JP" altLang="en-US" sz="2000" dirty="0">
                <a:solidFill>
                  <a:srgbClr val="7030A0"/>
                </a:solidFill>
              </a:rPr>
              <a:t>月　</a:t>
            </a:r>
            <a:r>
              <a:rPr lang="en-US" altLang="ja-JP" sz="2000" dirty="0">
                <a:solidFill>
                  <a:srgbClr val="7030A0"/>
                </a:solidFill>
              </a:rPr>
              <a:t>360</a:t>
            </a:r>
            <a:r>
              <a:rPr lang="ja-JP" altLang="en-US" sz="2000" dirty="0">
                <a:solidFill>
                  <a:srgbClr val="7030A0"/>
                </a:solidFill>
              </a:rPr>
              <a:t>万円</a:t>
            </a:r>
            <a:r>
              <a:rPr lang="en-US" altLang="ja-JP" sz="2000" dirty="0">
                <a:solidFill>
                  <a:srgbClr val="7030A0"/>
                </a:solidFill>
              </a:rPr>
              <a:t>/</a:t>
            </a:r>
            <a:r>
              <a:rPr lang="ja-JP" altLang="en-US" sz="2000" dirty="0" smtClean="0">
                <a:solidFill>
                  <a:srgbClr val="7030A0"/>
                </a:solidFill>
              </a:rPr>
              <a:t>年</a:t>
            </a:r>
            <a:endParaRPr kumimoji="1" lang="ja-JP" altLang="en-US" sz="2000" dirty="0">
              <a:solidFill>
                <a:srgbClr val="7030A0"/>
              </a:solidFill>
            </a:endParaRPr>
          </a:p>
        </p:txBody>
      </p:sp>
      <p:sp>
        <p:nvSpPr>
          <p:cNvPr id="6" name="テキスト ボックス 5"/>
          <p:cNvSpPr txBox="1"/>
          <p:nvPr/>
        </p:nvSpPr>
        <p:spPr>
          <a:xfrm>
            <a:off x="248578" y="5819587"/>
            <a:ext cx="1789272" cy="369332"/>
          </a:xfrm>
          <a:prstGeom prst="rect">
            <a:avLst/>
          </a:prstGeom>
          <a:noFill/>
        </p:spPr>
        <p:txBody>
          <a:bodyPr wrap="none" rtlCol="0">
            <a:spAutoFit/>
          </a:bodyPr>
          <a:lstStyle/>
          <a:p>
            <a:r>
              <a:rPr kumimoji="1" lang="en-US" altLang="ja-JP" dirty="0" smtClean="0">
                <a:solidFill>
                  <a:srgbClr val="7030A0"/>
                </a:solidFill>
              </a:rPr>
              <a:t>【</a:t>
            </a:r>
            <a:r>
              <a:rPr kumimoji="1" lang="ja-JP" altLang="en-US" dirty="0" smtClean="0">
                <a:solidFill>
                  <a:srgbClr val="7030A0"/>
                </a:solidFill>
              </a:rPr>
              <a:t>経営上の試算</a:t>
            </a:r>
            <a:r>
              <a:rPr kumimoji="1" lang="en-US" altLang="ja-JP" dirty="0" smtClean="0">
                <a:solidFill>
                  <a:srgbClr val="7030A0"/>
                </a:solidFill>
              </a:rPr>
              <a:t>】</a:t>
            </a:r>
            <a:endParaRPr kumimoji="1" lang="ja-JP" altLang="en-US" dirty="0">
              <a:solidFill>
                <a:srgbClr val="7030A0"/>
              </a:solidFill>
            </a:endParaRPr>
          </a:p>
        </p:txBody>
      </p:sp>
    </p:spTree>
    <p:extLst>
      <p:ext uri="{BB962C8B-B14F-4D97-AF65-F5344CB8AC3E}">
        <p14:creationId xmlns:p14="http://schemas.microsoft.com/office/powerpoint/2010/main" xmlns="" val="8848508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まとめ</a:t>
            </a:r>
            <a:endParaRPr kumimoji="1" lang="ja-JP" altLang="en-US" dirty="0"/>
          </a:p>
        </p:txBody>
      </p:sp>
      <p:sp>
        <p:nvSpPr>
          <p:cNvPr id="3" name="コンテンツ プレースホルダー 2"/>
          <p:cNvSpPr>
            <a:spLocks noGrp="1"/>
          </p:cNvSpPr>
          <p:nvPr>
            <p:ph sz="quarter" idx="1"/>
          </p:nvPr>
        </p:nvSpPr>
        <p:spPr/>
        <p:txBody>
          <a:bodyPr>
            <a:normAutofit lnSpcReduction="10000"/>
          </a:bodyPr>
          <a:lstStyle/>
          <a:p>
            <a:pPr marL="0" indent="0">
              <a:buNone/>
            </a:pPr>
            <a:r>
              <a:rPr kumimoji="1" lang="ja-JP" altLang="en-US" dirty="0" smtClean="0"/>
              <a:t>１．地域移行を進める調整は、保健所にしかできない</a:t>
            </a:r>
            <a:endParaRPr kumimoji="1" lang="en-US" altLang="ja-JP" dirty="0" smtClean="0"/>
          </a:p>
          <a:p>
            <a:pPr marL="0" indent="0">
              <a:buNone/>
            </a:pPr>
            <a:r>
              <a:rPr lang="ja-JP" altLang="en-US" dirty="0"/>
              <a:t>　</a:t>
            </a:r>
            <a:r>
              <a:rPr lang="ja-JP" altLang="en-US" dirty="0" smtClean="0"/>
              <a:t>　ピアの養成にも、保健所は係わる必要がある</a:t>
            </a:r>
            <a:endParaRPr kumimoji="1" lang="en-US" altLang="ja-JP" dirty="0" smtClean="0"/>
          </a:p>
          <a:p>
            <a:pPr marL="0" indent="0">
              <a:buNone/>
            </a:pPr>
            <a:r>
              <a:rPr lang="ja-JP" altLang="en-US" dirty="0"/>
              <a:t>２</a:t>
            </a:r>
            <a:r>
              <a:rPr lang="ja-JP" altLang="en-US" dirty="0" smtClean="0"/>
              <a:t>．地域移行事例は、６３０調査で、</a:t>
            </a:r>
            <a:r>
              <a:rPr lang="ja-JP" altLang="en-US" dirty="0"/>
              <a:t>１</a:t>
            </a:r>
            <a:r>
              <a:rPr lang="ja-JP" altLang="en-US" dirty="0" smtClean="0"/>
              <a:t>年以上入院患者全員</a:t>
            </a:r>
            <a:endParaRPr lang="en-US" altLang="ja-JP" dirty="0" smtClean="0"/>
          </a:p>
          <a:p>
            <a:pPr marL="0" indent="0">
              <a:buNone/>
            </a:pPr>
            <a:r>
              <a:rPr lang="ja-JP" altLang="en-US" dirty="0"/>
              <a:t>　</a:t>
            </a:r>
            <a:r>
              <a:rPr lang="ja-JP" altLang="en-US" dirty="0" smtClean="0"/>
              <a:t>　であるので、日本中では</a:t>
            </a:r>
            <a:r>
              <a:rPr lang="en-US" altLang="ja-JP" dirty="0" smtClean="0"/>
              <a:t>20</a:t>
            </a:r>
            <a:r>
              <a:rPr lang="ja-JP" altLang="en-US" dirty="0" smtClean="0"/>
              <a:t>万人いる</a:t>
            </a:r>
            <a:endParaRPr lang="en-US" altLang="ja-JP" dirty="0" smtClean="0"/>
          </a:p>
          <a:p>
            <a:pPr marL="0" indent="0">
              <a:buNone/>
            </a:pPr>
            <a:r>
              <a:rPr kumimoji="1" lang="ja-JP" altLang="en-US" dirty="0"/>
              <a:t>３</a:t>
            </a:r>
            <a:r>
              <a:rPr kumimoji="1" lang="ja-JP" altLang="en-US" dirty="0" smtClean="0"/>
              <a:t>．利用者は多数いるので、最初は退院しやすい事例から</a:t>
            </a:r>
            <a:endParaRPr kumimoji="1" lang="en-US" altLang="ja-JP" dirty="0" smtClean="0"/>
          </a:p>
          <a:p>
            <a:pPr marL="0" indent="0">
              <a:buNone/>
            </a:pPr>
            <a:r>
              <a:rPr lang="ja-JP" altLang="en-US" dirty="0"/>
              <a:t>　</a:t>
            </a:r>
            <a:r>
              <a:rPr lang="ja-JP" altLang="en-US" dirty="0" smtClean="0"/>
              <a:t>　</a:t>
            </a:r>
            <a:r>
              <a:rPr kumimoji="1" lang="ja-JP" altLang="en-US" dirty="0" smtClean="0"/>
              <a:t>支援をして、ピアと事業所、病院に成功体験をさせる</a:t>
            </a:r>
            <a:endParaRPr kumimoji="1" lang="en-US" altLang="ja-JP" dirty="0" smtClean="0"/>
          </a:p>
          <a:p>
            <a:pPr marL="0" indent="0">
              <a:buNone/>
            </a:pPr>
            <a:r>
              <a:rPr lang="ja-JP" altLang="en-US" dirty="0"/>
              <a:t>４</a:t>
            </a:r>
            <a:r>
              <a:rPr lang="ja-JP" altLang="en-US" dirty="0" smtClean="0"/>
              <a:t>．事業者には、多数の支援をすると効率もよく、ピアが</a:t>
            </a:r>
            <a:r>
              <a:rPr lang="ja-JP" altLang="en-US" dirty="0" err="1" smtClean="0"/>
              <a:t>や</a:t>
            </a:r>
            <a:endParaRPr lang="en-US" altLang="ja-JP" dirty="0" smtClean="0"/>
          </a:p>
          <a:p>
            <a:pPr marL="0" indent="0">
              <a:buNone/>
            </a:pPr>
            <a:r>
              <a:rPr lang="ja-JP" altLang="en-US" dirty="0"/>
              <a:t>　</a:t>
            </a:r>
            <a:r>
              <a:rPr lang="ja-JP" altLang="en-US" dirty="0" smtClean="0"/>
              <a:t>　</a:t>
            </a:r>
            <a:r>
              <a:rPr lang="ja-JP" altLang="en-US" dirty="0" err="1" smtClean="0"/>
              <a:t>る</a:t>
            </a:r>
            <a:r>
              <a:rPr lang="ja-JP" altLang="en-US" dirty="0" smtClean="0"/>
              <a:t>気を持てるだけでなく、障害者雇用にもなる</a:t>
            </a:r>
            <a:endParaRPr lang="en-US" altLang="ja-JP" dirty="0" smtClean="0"/>
          </a:p>
          <a:p>
            <a:pPr marL="0" indent="0">
              <a:buNone/>
            </a:pPr>
            <a:r>
              <a:rPr kumimoji="1" lang="ja-JP" altLang="en-US" dirty="0"/>
              <a:t>５</a:t>
            </a:r>
            <a:r>
              <a:rPr kumimoji="1" lang="ja-JP" altLang="en-US" dirty="0" smtClean="0"/>
              <a:t>．地域移行が進むと患者、家族、病院、事業者、行政の</a:t>
            </a:r>
            <a:endParaRPr kumimoji="1" lang="en-US" altLang="ja-JP" dirty="0" smtClean="0"/>
          </a:p>
          <a:p>
            <a:pPr marL="0" indent="0">
              <a:buNone/>
            </a:pPr>
            <a:r>
              <a:rPr lang="ja-JP" altLang="en-US" dirty="0"/>
              <a:t>　</a:t>
            </a:r>
            <a:r>
              <a:rPr lang="ja-JP" altLang="en-US" dirty="0" smtClean="0"/>
              <a:t>　</a:t>
            </a:r>
            <a:r>
              <a:rPr kumimoji="1" lang="ja-JP" altLang="en-US" dirty="0" smtClean="0"/>
              <a:t>みんなが</a:t>
            </a:r>
            <a:r>
              <a:rPr kumimoji="1" lang="ja-JP" altLang="en-US" dirty="0" smtClean="0">
                <a:solidFill>
                  <a:srgbClr val="FF0000"/>
                </a:solidFill>
              </a:rPr>
              <a:t>ハッピー</a:t>
            </a:r>
            <a:r>
              <a:rPr kumimoji="1" lang="ja-JP" altLang="en-US" dirty="0" smtClean="0"/>
              <a:t>になる</a:t>
            </a:r>
            <a:endParaRPr kumimoji="1" lang="ja-JP" altLang="en-US" dirty="0"/>
          </a:p>
        </p:txBody>
      </p:sp>
      <p:sp>
        <p:nvSpPr>
          <p:cNvPr id="4" name="スライド番号プレースホルダー 3"/>
          <p:cNvSpPr>
            <a:spLocks noGrp="1"/>
          </p:cNvSpPr>
          <p:nvPr>
            <p:ph type="sldNum" sz="quarter" idx="12"/>
          </p:nvPr>
        </p:nvSpPr>
        <p:spPr/>
        <p:txBody>
          <a:bodyPr/>
          <a:lstStyle/>
          <a:p>
            <a:fld id="{98EEAE18-9C77-423B-8620-B503921A28E7}" type="slidenum">
              <a:rPr kumimoji="1" lang="ja-JP" altLang="en-US" smtClean="0"/>
              <a:pPr/>
              <a:t>35</a:t>
            </a:fld>
            <a:endParaRPr kumimoji="1" lang="ja-JP" altLang="en-US"/>
          </a:p>
        </p:txBody>
      </p:sp>
    </p:spTree>
    <p:extLst>
      <p:ext uri="{BB962C8B-B14F-4D97-AF65-F5344CB8AC3E}">
        <p14:creationId xmlns:p14="http://schemas.microsoft.com/office/powerpoint/2010/main" xmlns="" val="42331395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タイトル 1"/>
          <p:cNvSpPr>
            <a:spLocks noGrp="1"/>
          </p:cNvSpPr>
          <p:nvPr>
            <p:ph type="title"/>
          </p:nvPr>
        </p:nvSpPr>
        <p:spPr/>
        <p:txBody>
          <a:bodyPr/>
          <a:lstStyle/>
          <a:p>
            <a:pPr eaLnBrk="1" hangingPunct="1"/>
            <a:r>
              <a:rPr lang="ja-JP" altLang="en-US" smtClean="0"/>
              <a:t>参考文献</a:t>
            </a:r>
          </a:p>
        </p:txBody>
      </p:sp>
      <p:sp>
        <p:nvSpPr>
          <p:cNvPr id="65539" name="コンテンツ プレースホルダー 2"/>
          <p:cNvSpPr>
            <a:spLocks noGrp="1"/>
          </p:cNvSpPr>
          <p:nvPr>
            <p:ph idx="1"/>
          </p:nvPr>
        </p:nvSpPr>
        <p:spPr>
          <a:xfrm>
            <a:off x="179512" y="1600204"/>
            <a:ext cx="8964488" cy="4530725"/>
          </a:xfrm>
        </p:spPr>
        <p:txBody>
          <a:bodyPr/>
          <a:lstStyle/>
          <a:p>
            <a:pPr marL="0" indent="0" eaLnBrk="1" hangingPunct="1">
              <a:buFont typeface="Wingdings" pitchFamily="2" charset="2"/>
              <a:buNone/>
            </a:pPr>
            <a:r>
              <a:rPr lang="ja-JP" altLang="en-US" dirty="0" smtClean="0"/>
              <a:t>１）</a:t>
            </a:r>
            <a:r>
              <a:rPr lang="ja-JP" altLang="en-US" dirty="0" err="1" smtClean="0"/>
              <a:t>精神障がい</a:t>
            </a:r>
            <a:r>
              <a:rPr lang="ja-JP" altLang="en-US" dirty="0" smtClean="0"/>
              <a:t>ピアサポーター　</a:t>
            </a:r>
            <a:endParaRPr lang="en-US" altLang="ja-JP" dirty="0" smtClean="0"/>
          </a:p>
          <a:p>
            <a:pPr marL="0" indent="0" eaLnBrk="1" hangingPunct="1">
              <a:buFont typeface="Wingdings" pitchFamily="2" charset="2"/>
              <a:buNone/>
            </a:pPr>
            <a:r>
              <a:rPr lang="ja-JP" altLang="en-US" dirty="0" smtClean="0"/>
              <a:t>　　　活動の実際と効果的な養成・育成プログラム</a:t>
            </a:r>
            <a:endParaRPr lang="en-US" altLang="ja-JP" dirty="0" smtClean="0"/>
          </a:p>
          <a:p>
            <a:pPr marL="0" indent="0" eaLnBrk="1" hangingPunct="1">
              <a:buClr>
                <a:srgbClr val="CC9900"/>
              </a:buClr>
              <a:buFont typeface="Wingdings" pitchFamily="2" charset="2"/>
              <a:buNone/>
            </a:pPr>
            <a:r>
              <a:rPr lang="ja-JP" altLang="en-US" dirty="0" smtClean="0"/>
              <a:t>　　　相川章子著　中央法規　</a:t>
            </a:r>
            <a:r>
              <a:rPr lang="en-US" altLang="ja-JP" dirty="0" smtClean="0"/>
              <a:t>2600</a:t>
            </a:r>
            <a:r>
              <a:rPr lang="ja-JP" altLang="en-US" dirty="0" smtClean="0"/>
              <a:t>円</a:t>
            </a:r>
            <a:endParaRPr lang="en-US" altLang="ja-JP" dirty="0" smtClean="0"/>
          </a:p>
          <a:p>
            <a:pPr marL="0" indent="0" eaLnBrk="1" hangingPunct="1">
              <a:buNone/>
            </a:pPr>
            <a:r>
              <a:rPr lang="ja-JP" altLang="en-US" dirty="0" smtClean="0"/>
              <a:t>２）障害者地域相談のための</a:t>
            </a:r>
            <a:r>
              <a:rPr lang="ja-JP" altLang="en-US" dirty="0"/>
              <a:t>実践ガイドライン（第</a:t>
            </a:r>
            <a:r>
              <a:rPr lang="en-US" altLang="ja-JP" dirty="0"/>
              <a:t>3</a:t>
            </a:r>
            <a:r>
              <a:rPr lang="ja-JP" altLang="en-US" dirty="0"/>
              <a:t>版</a:t>
            </a:r>
            <a:r>
              <a:rPr lang="ja-JP" altLang="en-US" dirty="0" smtClean="0"/>
              <a:t>）</a:t>
            </a:r>
          </a:p>
          <a:p>
            <a:pPr marL="0" indent="0" eaLnBrk="1" hangingPunct="1">
              <a:buFont typeface="Wingdings" pitchFamily="2" charset="2"/>
              <a:buNone/>
            </a:pPr>
            <a:r>
              <a:rPr lang="ja-JP" altLang="en-US" dirty="0" smtClean="0"/>
              <a:t>　　　支援の三角点設置研究会</a:t>
            </a:r>
            <a:endParaRPr lang="en-US" altLang="ja-JP" dirty="0" smtClean="0"/>
          </a:p>
          <a:p>
            <a:pPr marL="0" indent="0" eaLnBrk="1" hangingPunct="1">
              <a:buFont typeface="Wingdings" pitchFamily="2" charset="2"/>
              <a:buNone/>
            </a:pPr>
            <a:r>
              <a:rPr lang="ja-JP" altLang="en-US" dirty="0" smtClean="0"/>
              <a:t>３）</a:t>
            </a:r>
            <a:r>
              <a:rPr lang="ja-JP" altLang="en-US" dirty="0" err="1" smtClean="0"/>
              <a:t>精神障がい</a:t>
            </a:r>
            <a:r>
              <a:rPr lang="ja-JP" altLang="en-US" dirty="0" smtClean="0"/>
              <a:t>者ピアサポート専門員養成のため</a:t>
            </a:r>
            <a:endParaRPr lang="en-US" altLang="ja-JP" dirty="0" smtClean="0"/>
          </a:p>
          <a:p>
            <a:pPr marL="0" indent="0" eaLnBrk="1" hangingPunct="1">
              <a:buFont typeface="Wingdings" pitchFamily="2" charset="2"/>
              <a:buNone/>
            </a:pPr>
            <a:r>
              <a:rPr lang="ja-JP" altLang="en-US" dirty="0" smtClean="0"/>
              <a:t>　　のテキストガイド（第</a:t>
            </a:r>
            <a:r>
              <a:rPr lang="en-US" altLang="ja-JP" dirty="0" smtClean="0"/>
              <a:t>3</a:t>
            </a:r>
            <a:r>
              <a:rPr lang="ja-JP" altLang="en-US" dirty="0" smtClean="0"/>
              <a:t>版）</a:t>
            </a:r>
            <a:endParaRPr lang="en-US" altLang="ja-JP" dirty="0" smtClean="0"/>
          </a:p>
          <a:p>
            <a:pPr marL="0" indent="0" eaLnBrk="1" hangingPunct="1">
              <a:buFont typeface="Wingdings" pitchFamily="2" charset="2"/>
              <a:buNone/>
            </a:pPr>
            <a:r>
              <a:rPr lang="ja-JP" altLang="en-US" dirty="0" smtClean="0"/>
              <a:t>　　　</a:t>
            </a:r>
            <a:r>
              <a:rPr lang="ja-JP" altLang="en-US" sz="2800" dirty="0" smtClean="0"/>
              <a:t>一般社団法人　</a:t>
            </a:r>
            <a:r>
              <a:rPr lang="ja-JP" altLang="en-US" sz="2800" dirty="0" err="1" smtClean="0"/>
              <a:t>障がい</a:t>
            </a:r>
            <a:r>
              <a:rPr lang="ja-JP" altLang="en-US" sz="2800" dirty="0" smtClean="0"/>
              <a:t>者福祉支援人材育成研究会</a:t>
            </a:r>
            <a:endParaRPr lang="en-US" altLang="ja-JP" sz="2800" dirty="0" smtClean="0"/>
          </a:p>
          <a:p>
            <a:pPr marL="0" indent="0" eaLnBrk="1" hangingPunct="1">
              <a:buFont typeface="Wingdings" pitchFamily="2" charset="2"/>
              <a:buNone/>
            </a:pPr>
            <a:endParaRPr lang="ja-JP" altLang="en-US" dirty="0" smtClean="0"/>
          </a:p>
          <a:p>
            <a:pPr marL="0" indent="0" eaLnBrk="1" hangingPunct="1">
              <a:buFont typeface="Wingdings" pitchFamily="2" charset="2"/>
              <a:buNone/>
            </a:pPr>
            <a:endParaRPr lang="ja-JP" altLang="en-US" dirty="0" smtClean="0"/>
          </a:p>
        </p:txBody>
      </p:sp>
      <p:sp>
        <p:nvSpPr>
          <p:cNvPr id="4" name="スライド番号プレースホルダー 3"/>
          <p:cNvSpPr>
            <a:spLocks noGrp="1"/>
          </p:cNvSpPr>
          <p:nvPr>
            <p:ph type="sldNum" sz="quarter" idx="12"/>
          </p:nvPr>
        </p:nvSpPr>
        <p:spPr/>
        <p:txBody>
          <a:bodyPr/>
          <a:lstStyle/>
          <a:p>
            <a:pPr>
              <a:defRPr/>
            </a:pPr>
            <a:fld id="{383BAB2A-2B19-4441-833E-DEF206032063}" type="slidenum">
              <a:rPr lang="en-US" altLang="ja-JP">
                <a:solidFill>
                  <a:srgbClr val="000000"/>
                </a:solidFill>
              </a:rPr>
              <a:pPr>
                <a:defRPr/>
              </a:pPr>
              <a:t>36</a:t>
            </a:fld>
            <a:endParaRPr lang="en-US" altLang="ja-JP">
              <a:solidFill>
                <a:srgbClr val="000000"/>
              </a:solidFill>
            </a:endParaRPr>
          </a:p>
        </p:txBody>
      </p:sp>
    </p:spTree>
    <p:extLst>
      <p:ext uri="{BB962C8B-B14F-4D97-AF65-F5344CB8AC3E}">
        <p14:creationId xmlns:p14="http://schemas.microsoft.com/office/powerpoint/2010/main" xmlns="" val="15247126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pPr>
              <a:defRPr/>
            </a:pPr>
            <a:fld id="{54B83636-6AC1-49B3-81D3-C3B5F80E7465}" type="slidenum">
              <a:rPr lang="en-US" altLang="ja-JP">
                <a:solidFill>
                  <a:srgbClr val="000000"/>
                </a:solidFill>
              </a:rPr>
              <a:pPr>
                <a:defRPr/>
              </a:pPr>
              <a:t>37</a:t>
            </a:fld>
            <a:endParaRPr lang="en-US" altLang="ja-JP">
              <a:solidFill>
                <a:srgbClr val="000000"/>
              </a:solidFill>
            </a:endParaRPr>
          </a:p>
        </p:txBody>
      </p:sp>
      <p:sp>
        <p:nvSpPr>
          <p:cNvPr id="45059" name="Rectangle 2"/>
          <p:cNvSpPr>
            <a:spLocks noGrp="1" noChangeArrowheads="1"/>
          </p:cNvSpPr>
          <p:nvPr>
            <p:ph type="title"/>
          </p:nvPr>
        </p:nvSpPr>
        <p:spPr>
          <a:xfrm>
            <a:off x="457200" y="274638"/>
            <a:ext cx="8686800" cy="1143000"/>
          </a:xfrm>
        </p:spPr>
        <p:txBody>
          <a:bodyPr/>
          <a:lstStyle/>
          <a:p>
            <a:r>
              <a:rPr lang="ja-JP" altLang="en-US" dirty="0" smtClean="0"/>
              <a:t>統合失調症への見方を変えよう</a:t>
            </a:r>
          </a:p>
        </p:txBody>
      </p:sp>
      <p:sp>
        <p:nvSpPr>
          <p:cNvPr id="45060" name="Rectangle 3"/>
          <p:cNvSpPr>
            <a:spLocks noGrp="1" noChangeArrowheads="1"/>
          </p:cNvSpPr>
          <p:nvPr>
            <p:ph type="body" idx="1"/>
          </p:nvPr>
        </p:nvSpPr>
        <p:spPr>
          <a:xfrm>
            <a:off x="323850" y="1268413"/>
            <a:ext cx="8362950" cy="5256212"/>
          </a:xfrm>
        </p:spPr>
        <p:txBody>
          <a:bodyPr/>
          <a:lstStyle/>
          <a:p>
            <a:pPr>
              <a:buFontTx/>
              <a:buNone/>
            </a:pPr>
            <a:r>
              <a:rPr lang="ja-JP" altLang="en-US" sz="2800" smtClean="0"/>
              <a:t>　　「うつ」が「心の風邪」なら、</a:t>
            </a:r>
          </a:p>
          <a:p>
            <a:pPr>
              <a:buFontTx/>
              <a:buNone/>
            </a:pPr>
            <a:r>
              <a:rPr lang="ja-JP" altLang="en-US" sz="2800" smtClean="0"/>
              <a:t>　　　「統合失調症」は、「</a:t>
            </a:r>
            <a:r>
              <a:rPr lang="ja-JP" altLang="en-US" sz="2800" smtClean="0">
                <a:solidFill>
                  <a:srgbClr val="FF0000"/>
                </a:solidFill>
              </a:rPr>
              <a:t>心の糖尿病</a:t>
            </a:r>
            <a:r>
              <a:rPr lang="ja-JP" altLang="en-US" sz="2800" smtClean="0"/>
              <a:t>」と考えませんか</a:t>
            </a:r>
          </a:p>
          <a:p>
            <a:pPr>
              <a:buFontTx/>
              <a:buNone/>
            </a:pPr>
            <a:r>
              <a:rPr lang="ja-JP" altLang="en-US" sz="2800" smtClean="0">
                <a:solidFill>
                  <a:srgbClr val="0000FF"/>
                </a:solidFill>
              </a:rPr>
              <a:t>＜共通点＞</a:t>
            </a:r>
          </a:p>
          <a:p>
            <a:pPr>
              <a:buFontTx/>
              <a:buNone/>
            </a:pPr>
            <a:r>
              <a:rPr lang="ja-JP" altLang="en-US" sz="2800" smtClean="0"/>
              <a:t>①発病は、遺伝的素因とストレス（食事・運動）</a:t>
            </a:r>
          </a:p>
          <a:p>
            <a:pPr>
              <a:buFontTx/>
              <a:buNone/>
            </a:pPr>
            <a:r>
              <a:rPr lang="ja-JP" altLang="en-US" sz="2800" smtClean="0"/>
              <a:t>②完治しないが、慢性疾患として管理可能</a:t>
            </a:r>
          </a:p>
          <a:p>
            <a:pPr>
              <a:buFontTx/>
              <a:buNone/>
            </a:pPr>
            <a:r>
              <a:rPr lang="ja-JP" altLang="en-US" sz="2800" smtClean="0"/>
              <a:t>③でも、自己管理は難しく管理能力が必要</a:t>
            </a:r>
          </a:p>
          <a:p>
            <a:pPr>
              <a:buFontTx/>
              <a:buNone/>
            </a:pPr>
            <a:r>
              <a:rPr lang="ja-JP" altLang="en-US" sz="2800" smtClean="0"/>
              <a:t>④服薬は多くは必要だが、なしでも可能例あり</a:t>
            </a:r>
          </a:p>
          <a:p>
            <a:pPr>
              <a:buFontTx/>
              <a:buNone/>
            </a:pPr>
            <a:r>
              <a:rPr lang="ja-JP" altLang="en-US" sz="2800" smtClean="0"/>
              <a:t>⑤病識不十分で、失敗すること多いが、必ずしも強制的入院が必要ではない</a:t>
            </a:r>
          </a:p>
          <a:p>
            <a:pPr>
              <a:buFontTx/>
              <a:buNone/>
            </a:pPr>
            <a:r>
              <a:rPr lang="ja-JP" altLang="en-US" sz="2800" smtClean="0"/>
              <a:t>⑥服薬管理の支援がある（食事療法・運度療法など）</a:t>
            </a:r>
          </a:p>
        </p:txBody>
      </p:sp>
    </p:spTree>
    <p:extLst>
      <p:ext uri="{BB962C8B-B14F-4D97-AF65-F5344CB8AC3E}">
        <p14:creationId xmlns:p14="http://schemas.microsoft.com/office/powerpoint/2010/main" xmlns="" val="4536819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図 2"/>
          <p:cNvPicPr>
            <a:picLocks noChangeAspect="1"/>
          </p:cNvPicPr>
          <p:nvPr/>
        </p:nvPicPr>
        <p:blipFill>
          <a:blip r:embed="rId2" cstate="print">
            <a:extLst>
              <a:ext uri="{28A0092B-C50C-407E-A947-70E740481C1C}">
                <a14:useLocalDpi xmlns:a14="http://schemas.microsoft.com/office/drawing/2010/main" xmlns=""/>
              </a:ext>
            </a:extLst>
          </a:blip>
          <a:stretch>
            <a:fillRect/>
          </a:stretch>
        </p:blipFill>
        <p:spPr>
          <a:xfrm>
            <a:off x="0" y="295277"/>
            <a:ext cx="9144000" cy="6267450"/>
          </a:xfrm>
          <a:prstGeom prst="rect">
            <a:avLst/>
          </a:prstGeom>
        </p:spPr>
      </p:pic>
      <p:sp>
        <p:nvSpPr>
          <p:cNvPr id="2" name="テキスト ボックス 1"/>
          <p:cNvSpPr txBox="1"/>
          <p:nvPr/>
        </p:nvSpPr>
        <p:spPr>
          <a:xfrm>
            <a:off x="323529" y="1412776"/>
            <a:ext cx="1726722" cy="369316"/>
          </a:xfrm>
          <a:prstGeom prst="rect">
            <a:avLst/>
          </a:prstGeom>
          <a:noFill/>
        </p:spPr>
        <p:txBody>
          <a:bodyPr wrap="none" lIns="91424" tIns="45712" rIns="91424" bIns="45712" rtlCol="0">
            <a:spAutoFit/>
          </a:bodyPr>
          <a:lstStyle/>
          <a:p>
            <a:pPr fontAlgn="base">
              <a:spcBef>
                <a:spcPct val="0"/>
              </a:spcBef>
              <a:spcAft>
                <a:spcPct val="0"/>
              </a:spcAft>
            </a:pPr>
            <a:r>
              <a:rPr lang="ja-JP" altLang="en-US" dirty="0">
                <a:solidFill>
                  <a:srgbClr val="000000"/>
                </a:solidFill>
              </a:rPr>
              <a:t>空知（３保健所）</a:t>
            </a:r>
          </a:p>
        </p:txBody>
      </p:sp>
      <p:sp>
        <p:nvSpPr>
          <p:cNvPr id="8" name="テキスト ボックス 7"/>
          <p:cNvSpPr txBox="1"/>
          <p:nvPr/>
        </p:nvSpPr>
        <p:spPr bwMode="auto">
          <a:xfrm>
            <a:off x="4439794" y="4372967"/>
            <a:ext cx="1726722" cy="369316"/>
          </a:xfrm>
          <a:prstGeom prst="rect">
            <a:avLst/>
          </a:prstGeom>
          <a:noFill/>
        </p:spPr>
        <p:txBody>
          <a:bodyPr wrap="none" lIns="91424" tIns="45712" rIns="91424" bIns="45712" rtlCol="0">
            <a:spAutoFit/>
          </a:bodyPr>
          <a:lstStyle/>
          <a:p>
            <a:pPr fontAlgn="base">
              <a:spcBef>
                <a:spcPct val="0"/>
              </a:spcBef>
              <a:spcAft>
                <a:spcPct val="0"/>
              </a:spcAft>
            </a:pPr>
            <a:r>
              <a:rPr lang="ja-JP" altLang="en-US" dirty="0">
                <a:solidFill>
                  <a:srgbClr val="000000"/>
                </a:solidFill>
              </a:rPr>
              <a:t>十勝（１保健所）</a:t>
            </a:r>
          </a:p>
        </p:txBody>
      </p:sp>
      <p:sp>
        <p:nvSpPr>
          <p:cNvPr id="17" name="テキスト ボックス 16"/>
          <p:cNvSpPr txBox="1"/>
          <p:nvPr/>
        </p:nvSpPr>
        <p:spPr>
          <a:xfrm>
            <a:off x="4656739" y="216782"/>
            <a:ext cx="877131" cy="369316"/>
          </a:xfrm>
          <a:prstGeom prst="rect">
            <a:avLst/>
          </a:prstGeom>
          <a:noFill/>
        </p:spPr>
        <p:txBody>
          <a:bodyPr wrap="none" lIns="91424" tIns="45712" rIns="91424" bIns="45712" rtlCol="0">
            <a:spAutoFit/>
          </a:bodyPr>
          <a:lstStyle/>
          <a:p>
            <a:pPr fontAlgn="base">
              <a:spcBef>
                <a:spcPct val="0"/>
              </a:spcBef>
              <a:spcAft>
                <a:spcPct val="0"/>
              </a:spcAft>
            </a:pPr>
            <a:r>
              <a:rPr lang="ja-JP" altLang="en-US" dirty="0">
                <a:solidFill>
                  <a:srgbClr val="000000"/>
                </a:solidFill>
              </a:rPr>
              <a:t>北海道</a:t>
            </a:r>
          </a:p>
        </p:txBody>
      </p:sp>
      <p:sp>
        <p:nvSpPr>
          <p:cNvPr id="25" name="テキスト ボックス 24"/>
          <p:cNvSpPr txBox="1"/>
          <p:nvPr/>
        </p:nvSpPr>
        <p:spPr>
          <a:xfrm>
            <a:off x="7524329" y="3212976"/>
            <a:ext cx="646298" cy="369316"/>
          </a:xfrm>
          <a:prstGeom prst="rect">
            <a:avLst/>
          </a:prstGeom>
          <a:noFill/>
        </p:spPr>
        <p:txBody>
          <a:bodyPr wrap="none" lIns="91424" tIns="45712" rIns="91424" bIns="45712" rtlCol="0">
            <a:spAutoFit/>
          </a:bodyPr>
          <a:lstStyle/>
          <a:p>
            <a:pPr fontAlgn="base">
              <a:spcBef>
                <a:spcPct val="0"/>
              </a:spcBef>
              <a:spcAft>
                <a:spcPct val="0"/>
              </a:spcAft>
            </a:pPr>
            <a:r>
              <a:rPr lang="ja-JP" altLang="en-US" dirty="0">
                <a:solidFill>
                  <a:srgbClr val="000000"/>
                </a:solidFill>
              </a:rPr>
              <a:t>全国</a:t>
            </a:r>
          </a:p>
        </p:txBody>
      </p:sp>
      <p:sp>
        <p:nvSpPr>
          <p:cNvPr id="23" name="テキスト ボックス 22"/>
          <p:cNvSpPr txBox="1"/>
          <p:nvPr/>
        </p:nvSpPr>
        <p:spPr>
          <a:xfrm>
            <a:off x="323528" y="188641"/>
            <a:ext cx="2646846" cy="461649"/>
          </a:xfrm>
          <a:prstGeom prst="rect">
            <a:avLst/>
          </a:prstGeom>
          <a:noFill/>
        </p:spPr>
        <p:txBody>
          <a:bodyPr wrap="none" lIns="91424" tIns="45712" rIns="91424" bIns="45712" rtlCol="0">
            <a:spAutoFit/>
          </a:bodyPr>
          <a:lstStyle/>
          <a:p>
            <a:pPr fontAlgn="base">
              <a:spcBef>
                <a:spcPct val="0"/>
              </a:spcBef>
              <a:spcAft>
                <a:spcPct val="0"/>
              </a:spcAft>
            </a:pPr>
            <a:r>
              <a:rPr lang="ja-JP" altLang="en-US" sz="2400" dirty="0">
                <a:solidFill>
                  <a:srgbClr val="000000"/>
                </a:solidFill>
              </a:rPr>
              <a:t>精神科医療の現状</a:t>
            </a:r>
          </a:p>
        </p:txBody>
      </p:sp>
      <p:graphicFrame>
        <p:nvGraphicFramePr>
          <p:cNvPr id="26" name="表 25"/>
          <p:cNvGraphicFramePr>
            <a:graphicFrameLocks noGrp="1"/>
          </p:cNvGraphicFramePr>
          <p:nvPr>
            <p:extLst>
              <p:ext uri="{D42A27DB-BD31-4B8C-83A1-F6EECF244321}">
                <p14:modId xmlns:p14="http://schemas.microsoft.com/office/powerpoint/2010/main" xmlns="" val="1218326822"/>
              </p:ext>
            </p:extLst>
          </p:nvPr>
        </p:nvGraphicFramePr>
        <p:xfrm>
          <a:off x="107504" y="1772816"/>
          <a:ext cx="2222500" cy="1933575"/>
        </p:xfrm>
        <a:graphic>
          <a:graphicData uri="http://schemas.openxmlformats.org/drawingml/2006/table">
            <a:tbl>
              <a:tblPr/>
              <a:tblGrid>
                <a:gridCol w="1270000"/>
                <a:gridCol w="952500"/>
              </a:tblGrid>
              <a:tr h="276225">
                <a:tc>
                  <a:txBody>
                    <a:bodyPr/>
                    <a:lstStyle/>
                    <a:p>
                      <a:pPr algn="ctr" fontAlgn="ctr"/>
                      <a:r>
                        <a:rPr lang="ja-JP" altLang="en-US" sz="1100" b="0" i="0" u="none" strike="noStrike" dirty="0">
                          <a:solidFill>
                            <a:srgbClr val="000000"/>
                          </a:solidFill>
                          <a:effectLst/>
                          <a:latin typeface="ＭＳ Ｐゴシック"/>
                        </a:rPr>
                        <a:t>管内面積（</a:t>
                      </a:r>
                      <a:r>
                        <a:rPr lang="en-US" sz="1100" b="0" i="0" u="none" strike="noStrike" dirty="0">
                          <a:solidFill>
                            <a:srgbClr val="000000"/>
                          </a:solidFill>
                          <a:effectLst/>
                          <a:latin typeface="ＭＳ Ｐゴシック"/>
                        </a:rPr>
                        <a:t>km²）</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200" b="1" i="0" u="none" strike="noStrike" dirty="0">
                          <a:solidFill>
                            <a:srgbClr val="000000"/>
                          </a:solidFill>
                          <a:effectLst/>
                          <a:latin typeface="ＭＳ Ｐゴシック"/>
                        </a:rPr>
                        <a:t>5,791 </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276225">
                <a:tc>
                  <a:txBody>
                    <a:bodyPr/>
                    <a:lstStyle/>
                    <a:p>
                      <a:pPr algn="ctr" fontAlgn="ctr"/>
                      <a:r>
                        <a:rPr lang="ja-JP" altLang="en-US" sz="1100" b="0" i="0" u="none" strike="noStrike" dirty="0">
                          <a:solidFill>
                            <a:srgbClr val="000000"/>
                          </a:solidFill>
                          <a:effectLst/>
                          <a:latin typeface="ＭＳ Ｐゴシック"/>
                        </a:rPr>
                        <a:t>人口（</a:t>
                      </a:r>
                      <a:r>
                        <a:rPr lang="en-US" sz="1100" b="0" i="0" u="none" strike="noStrike" dirty="0">
                          <a:solidFill>
                            <a:srgbClr val="000000"/>
                          </a:solidFill>
                          <a:effectLst/>
                          <a:latin typeface="ＭＳ Ｐゴシック"/>
                        </a:rPr>
                        <a:t>H25</a:t>
                      </a:r>
                      <a:r>
                        <a:rPr lang="ja-JP" altLang="en-US" sz="1100" b="0" i="0" u="none" strike="noStrike" dirty="0">
                          <a:solidFill>
                            <a:srgbClr val="000000"/>
                          </a:solidFill>
                          <a:effectLst/>
                          <a:latin typeface="ＭＳ Ｐゴシック"/>
                        </a:rPr>
                        <a:t>年</a:t>
                      </a:r>
                      <a:r>
                        <a:rPr lang="en-US" altLang="ja-JP" sz="1100" b="0" i="0" u="none" strike="noStrike" dirty="0">
                          <a:solidFill>
                            <a:srgbClr val="000000"/>
                          </a:solidFill>
                          <a:effectLst/>
                          <a:latin typeface="ＭＳ Ｐゴシック"/>
                        </a:rPr>
                        <a:t>10</a:t>
                      </a:r>
                      <a:r>
                        <a:rPr lang="ja-JP" altLang="en-US" sz="1100" b="0" i="0" u="none" strike="noStrike" dirty="0">
                          <a:solidFill>
                            <a:srgbClr val="000000"/>
                          </a:solidFill>
                          <a:effectLst/>
                          <a:latin typeface="ＭＳ Ｐゴシック"/>
                        </a:rPr>
                        <a:t>月）</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algn="ctr" fontAlgn="ctr"/>
                      <a:r>
                        <a:rPr lang="en-US" altLang="ja-JP" sz="1200" b="1" i="0" u="none" strike="noStrike" dirty="0">
                          <a:solidFill>
                            <a:srgbClr val="000000"/>
                          </a:solidFill>
                          <a:effectLst/>
                          <a:latin typeface="ＭＳ Ｐゴシック"/>
                        </a:rPr>
                        <a:t>32.2</a:t>
                      </a:r>
                      <a:r>
                        <a:rPr lang="ja-JP" altLang="en-US" sz="1200" b="1" i="0" u="none" strike="noStrike" dirty="0">
                          <a:solidFill>
                            <a:srgbClr val="000000"/>
                          </a:solidFill>
                          <a:effectLst/>
                          <a:latin typeface="ＭＳ Ｐゴシック"/>
                        </a:rPr>
                        <a:t>万</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r>
              <a:tr h="276225">
                <a:tc>
                  <a:txBody>
                    <a:bodyPr/>
                    <a:lstStyle/>
                    <a:p>
                      <a:pPr algn="ctr" fontAlgn="ctr"/>
                      <a:r>
                        <a:rPr lang="ja-JP" altLang="en-US" sz="1100" b="0" i="0" u="none" strike="noStrike" dirty="0">
                          <a:solidFill>
                            <a:srgbClr val="000000"/>
                          </a:solidFill>
                          <a:effectLst/>
                          <a:latin typeface="ＭＳ Ｐゴシック"/>
                        </a:rPr>
                        <a:t>高齢化率</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200" b="1" i="0" u="none" strike="noStrike" dirty="0">
                          <a:solidFill>
                            <a:srgbClr val="000000"/>
                          </a:solidFill>
                          <a:effectLst/>
                          <a:latin typeface="ＭＳ Ｐゴシック"/>
                        </a:rPr>
                        <a:t>34.1 </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276225">
                <a:tc>
                  <a:txBody>
                    <a:bodyPr/>
                    <a:lstStyle/>
                    <a:p>
                      <a:pPr algn="ctr" fontAlgn="ctr"/>
                      <a:r>
                        <a:rPr lang="zh-CN" altLang="en-US" sz="1100" b="0" i="0" u="none" strike="noStrike" dirty="0">
                          <a:solidFill>
                            <a:srgbClr val="000000"/>
                          </a:solidFill>
                          <a:effectLst/>
                          <a:latin typeface="ＭＳ Ｐゴシック"/>
                        </a:rPr>
                        <a:t>精神科病院数</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200" b="1" i="0" u="none" strike="noStrike" dirty="0">
                          <a:solidFill>
                            <a:srgbClr val="000000"/>
                          </a:solidFill>
                          <a:effectLst/>
                          <a:latin typeface="ＭＳ Ｐゴシック"/>
                        </a:rPr>
                        <a:t>17 </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276225">
                <a:tc>
                  <a:txBody>
                    <a:bodyPr/>
                    <a:lstStyle/>
                    <a:p>
                      <a:pPr algn="ctr" fontAlgn="ctr"/>
                      <a:r>
                        <a:rPr lang="zh-CN" altLang="en-US" sz="1100" b="0" i="0" u="none" strike="noStrike" dirty="0">
                          <a:solidFill>
                            <a:srgbClr val="000000"/>
                          </a:solidFill>
                          <a:effectLst/>
                          <a:latin typeface="ＭＳ Ｐゴシック"/>
                        </a:rPr>
                        <a:t>精神科病床数</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algn="ctr" fontAlgn="ctr"/>
                      <a:r>
                        <a:rPr lang="en-US" altLang="ja-JP" sz="1200" b="1" i="0" u="none" strike="noStrike" dirty="0">
                          <a:solidFill>
                            <a:srgbClr val="000000"/>
                          </a:solidFill>
                          <a:effectLst/>
                          <a:latin typeface="ＭＳ Ｐゴシック"/>
                        </a:rPr>
                        <a:t>2,578 </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r>
              <a:tr h="276225">
                <a:tc>
                  <a:txBody>
                    <a:bodyPr/>
                    <a:lstStyle/>
                    <a:p>
                      <a:pPr algn="ctr" fontAlgn="ctr"/>
                      <a:r>
                        <a:rPr lang="ja-JP" altLang="en-US" sz="1100" b="0" i="0" u="none" strike="noStrike" dirty="0" smtClean="0">
                          <a:solidFill>
                            <a:srgbClr val="000000"/>
                          </a:solidFill>
                          <a:effectLst/>
                          <a:latin typeface="ＭＳ Ｐゴシック"/>
                        </a:rPr>
                        <a:t>（人口</a:t>
                      </a:r>
                      <a:r>
                        <a:rPr lang="en-US" altLang="ja-JP" sz="1100" b="0" i="0" u="none" strike="noStrike" dirty="0" smtClean="0">
                          <a:solidFill>
                            <a:srgbClr val="000000"/>
                          </a:solidFill>
                          <a:effectLst/>
                          <a:latin typeface="ＭＳ Ｐゴシック"/>
                        </a:rPr>
                        <a:t>10</a:t>
                      </a:r>
                      <a:r>
                        <a:rPr lang="ja-JP" altLang="en-US" sz="1100" b="0" i="0" u="none" strike="noStrike" dirty="0" smtClean="0">
                          <a:solidFill>
                            <a:srgbClr val="000000"/>
                          </a:solidFill>
                          <a:effectLst/>
                          <a:latin typeface="ＭＳ Ｐゴシック"/>
                        </a:rPr>
                        <a:t>万対）</a:t>
                      </a:r>
                      <a:endParaRPr lang="ja-JP" altLang="en-US" sz="1100" b="0" i="0" u="none" strike="noStrike" dirty="0">
                        <a:solidFill>
                          <a:srgbClr val="000000"/>
                        </a:solidFill>
                        <a:effectLst/>
                        <a:latin typeface="ＭＳ Ｐゴシック"/>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1" i="0" u="none" strike="noStrike" dirty="0" smtClean="0">
                          <a:solidFill>
                            <a:srgbClr val="000000"/>
                          </a:solidFill>
                          <a:effectLst/>
                          <a:latin typeface="ＭＳ Ｐゴシック"/>
                        </a:rPr>
                        <a:t>（</a:t>
                      </a:r>
                      <a:r>
                        <a:rPr lang="en-US" altLang="ja-JP" sz="1200" b="1" i="0" u="none" strike="noStrike" dirty="0" smtClean="0">
                          <a:solidFill>
                            <a:srgbClr val="000000"/>
                          </a:solidFill>
                          <a:effectLst/>
                          <a:latin typeface="ＭＳ Ｐゴシック"/>
                        </a:rPr>
                        <a:t>800</a:t>
                      </a:r>
                      <a:r>
                        <a:rPr lang="ja-JP" altLang="en-US" sz="1200" b="1" i="0" u="none" strike="noStrike" dirty="0" smtClean="0">
                          <a:solidFill>
                            <a:srgbClr val="000000"/>
                          </a:solidFill>
                          <a:effectLst/>
                          <a:latin typeface="ＭＳ Ｐゴシック"/>
                        </a:rPr>
                        <a:t>）</a:t>
                      </a:r>
                      <a:r>
                        <a:rPr lang="en-US" altLang="ja-JP" sz="1200" b="1" i="0" u="none" strike="noStrike" dirty="0" smtClean="0">
                          <a:solidFill>
                            <a:srgbClr val="000000"/>
                          </a:solidFill>
                          <a:effectLst/>
                          <a:latin typeface="ＭＳ Ｐゴシック"/>
                        </a:rPr>
                        <a:t> </a:t>
                      </a:r>
                      <a:endParaRPr lang="en-US" altLang="ja-JP" sz="1200" b="1" i="0" u="none" strike="noStrike" dirty="0">
                        <a:solidFill>
                          <a:srgbClr val="000000"/>
                        </a:solidFill>
                        <a:effectLst/>
                        <a:latin typeface="ＭＳ Ｐゴシック"/>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276225">
                <a:tc>
                  <a:txBody>
                    <a:bodyPr/>
                    <a:lstStyle/>
                    <a:p>
                      <a:pPr algn="ctr" fontAlgn="ctr"/>
                      <a:r>
                        <a:rPr lang="ja-JP" altLang="en-US" sz="1100" b="0" i="0" u="none" strike="noStrike" dirty="0" smtClean="0">
                          <a:solidFill>
                            <a:srgbClr val="000000"/>
                          </a:solidFill>
                          <a:effectLst/>
                          <a:latin typeface="ＭＳ Ｐゴシック"/>
                        </a:rPr>
                        <a:t>平均在院日数</a:t>
                      </a:r>
                      <a:endParaRPr lang="ja-JP" altLang="en-US" sz="1100" b="0" i="0" u="none" strike="noStrike" dirty="0">
                        <a:solidFill>
                          <a:srgbClr val="000000"/>
                        </a:solidFill>
                        <a:effectLst/>
                        <a:latin typeface="ＭＳ Ｐゴシック"/>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200" b="1" i="0" u="none" strike="noStrike" dirty="0" smtClean="0">
                          <a:solidFill>
                            <a:srgbClr val="000000"/>
                          </a:solidFill>
                          <a:effectLst/>
                          <a:latin typeface="ＭＳ Ｐゴシック"/>
                        </a:rPr>
                        <a:t>458.1</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bl>
          </a:graphicData>
        </a:graphic>
      </p:graphicFrame>
      <p:pic>
        <p:nvPicPr>
          <p:cNvPr id="12" name="図 11"/>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2555776" y="3227940"/>
            <a:ext cx="576064" cy="647183"/>
          </a:xfrm>
          <a:prstGeom prst="rect">
            <a:avLst/>
          </a:prstGeom>
        </p:spPr>
      </p:pic>
      <p:pic>
        <p:nvPicPr>
          <p:cNvPr id="13" name="図 12"/>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3778240" y="3789042"/>
            <a:ext cx="623083" cy="583927"/>
          </a:xfrm>
          <a:prstGeom prst="rect">
            <a:avLst/>
          </a:prstGeom>
        </p:spPr>
      </p:pic>
      <p:graphicFrame>
        <p:nvGraphicFramePr>
          <p:cNvPr id="14" name="表 13"/>
          <p:cNvGraphicFramePr>
            <a:graphicFrameLocks noGrp="1"/>
          </p:cNvGraphicFramePr>
          <p:nvPr>
            <p:extLst>
              <p:ext uri="{D42A27DB-BD31-4B8C-83A1-F6EECF244321}">
                <p14:modId xmlns:p14="http://schemas.microsoft.com/office/powerpoint/2010/main" xmlns="" val="104659103"/>
              </p:ext>
            </p:extLst>
          </p:nvPr>
        </p:nvGraphicFramePr>
        <p:xfrm>
          <a:off x="3978344" y="615267"/>
          <a:ext cx="2222500" cy="1933575"/>
        </p:xfrm>
        <a:graphic>
          <a:graphicData uri="http://schemas.openxmlformats.org/drawingml/2006/table">
            <a:tbl>
              <a:tblPr/>
              <a:tblGrid>
                <a:gridCol w="1270000"/>
                <a:gridCol w="952500"/>
              </a:tblGrid>
              <a:tr h="276225">
                <a:tc>
                  <a:txBody>
                    <a:bodyPr/>
                    <a:lstStyle/>
                    <a:p>
                      <a:pPr algn="ctr" fontAlgn="ctr"/>
                      <a:r>
                        <a:rPr lang="ja-JP" altLang="en-US" sz="1100" b="0" i="0" u="none" strike="noStrike" dirty="0">
                          <a:solidFill>
                            <a:srgbClr val="000000"/>
                          </a:solidFill>
                          <a:effectLst/>
                          <a:latin typeface="ＭＳ Ｐゴシック"/>
                        </a:rPr>
                        <a:t>管内面積（</a:t>
                      </a:r>
                      <a:r>
                        <a:rPr lang="en-US" sz="1100" b="0" i="0" u="none" strike="noStrike" dirty="0">
                          <a:solidFill>
                            <a:srgbClr val="000000"/>
                          </a:solidFill>
                          <a:effectLst/>
                          <a:latin typeface="ＭＳ Ｐゴシック"/>
                        </a:rPr>
                        <a:t>km²）</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200" b="1" i="0" u="none" strike="noStrike" dirty="0" smtClean="0">
                          <a:solidFill>
                            <a:srgbClr val="000000"/>
                          </a:solidFill>
                          <a:effectLst/>
                          <a:latin typeface="ＭＳ Ｐゴシック"/>
                        </a:rPr>
                        <a:t>83,457 </a:t>
                      </a:r>
                      <a:endParaRPr lang="en-US" altLang="ja-JP" sz="1200" b="1" i="0" u="none" strike="noStrike" dirty="0">
                        <a:solidFill>
                          <a:srgbClr val="000000"/>
                        </a:solidFill>
                        <a:effectLst/>
                        <a:latin typeface="ＭＳ Ｐゴシック"/>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276225">
                <a:tc>
                  <a:txBody>
                    <a:bodyPr/>
                    <a:lstStyle/>
                    <a:p>
                      <a:pPr algn="ctr" fontAlgn="ctr"/>
                      <a:r>
                        <a:rPr lang="ja-JP" altLang="en-US" sz="1100" b="0" i="0" u="none" strike="noStrike" dirty="0">
                          <a:solidFill>
                            <a:srgbClr val="000000"/>
                          </a:solidFill>
                          <a:effectLst/>
                          <a:latin typeface="ＭＳ Ｐゴシック"/>
                        </a:rPr>
                        <a:t>人口（</a:t>
                      </a:r>
                      <a:r>
                        <a:rPr lang="en-US" sz="1100" b="0" i="0" u="none" strike="noStrike" dirty="0">
                          <a:solidFill>
                            <a:srgbClr val="000000"/>
                          </a:solidFill>
                          <a:effectLst/>
                          <a:latin typeface="ＭＳ Ｐゴシック"/>
                        </a:rPr>
                        <a:t>H25</a:t>
                      </a:r>
                      <a:r>
                        <a:rPr lang="ja-JP" altLang="en-US" sz="1100" b="0" i="0" u="none" strike="noStrike" dirty="0">
                          <a:solidFill>
                            <a:srgbClr val="000000"/>
                          </a:solidFill>
                          <a:effectLst/>
                          <a:latin typeface="ＭＳ Ｐゴシック"/>
                        </a:rPr>
                        <a:t>年</a:t>
                      </a:r>
                      <a:r>
                        <a:rPr lang="en-US" altLang="ja-JP" sz="1100" b="0" i="0" u="none" strike="noStrike" dirty="0">
                          <a:solidFill>
                            <a:srgbClr val="000000"/>
                          </a:solidFill>
                          <a:effectLst/>
                          <a:latin typeface="ＭＳ Ｐゴシック"/>
                        </a:rPr>
                        <a:t>10</a:t>
                      </a:r>
                      <a:r>
                        <a:rPr lang="ja-JP" altLang="en-US" sz="1100" b="0" i="0" u="none" strike="noStrike" dirty="0">
                          <a:solidFill>
                            <a:srgbClr val="000000"/>
                          </a:solidFill>
                          <a:effectLst/>
                          <a:latin typeface="ＭＳ Ｐゴシック"/>
                        </a:rPr>
                        <a:t>月）</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algn="ctr" fontAlgn="ctr"/>
                      <a:r>
                        <a:rPr lang="en-US" altLang="ja-JP" sz="1200" b="1" i="0" u="none" strike="noStrike" dirty="0" smtClean="0">
                          <a:solidFill>
                            <a:srgbClr val="000000"/>
                          </a:solidFill>
                          <a:effectLst/>
                          <a:latin typeface="ＭＳ Ｐゴシック"/>
                        </a:rPr>
                        <a:t>544</a:t>
                      </a:r>
                      <a:r>
                        <a:rPr lang="ja-JP" altLang="en-US" sz="1200" b="1" i="0" u="none" strike="noStrike" dirty="0" smtClean="0">
                          <a:solidFill>
                            <a:srgbClr val="000000"/>
                          </a:solidFill>
                          <a:effectLst/>
                          <a:latin typeface="ＭＳ Ｐゴシック"/>
                        </a:rPr>
                        <a:t>万</a:t>
                      </a:r>
                      <a:endParaRPr lang="ja-JP" altLang="en-US" sz="1200" b="1" i="0" u="none" strike="noStrike" dirty="0">
                        <a:solidFill>
                          <a:srgbClr val="000000"/>
                        </a:solidFill>
                        <a:effectLst/>
                        <a:latin typeface="ＭＳ Ｐゴシック"/>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r>
              <a:tr h="276225">
                <a:tc>
                  <a:txBody>
                    <a:bodyPr/>
                    <a:lstStyle/>
                    <a:p>
                      <a:pPr algn="ctr" fontAlgn="ctr"/>
                      <a:r>
                        <a:rPr lang="ja-JP" altLang="en-US" sz="1100" b="0" i="0" u="none" strike="noStrike" dirty="0">
                          <a:solidFill>
                            <a:srgbClr val="000000"/>
                          </a:solidFill>
                          <a:effectLst/>
                          <a:latin typeface="ＭＳ Ｐゴシック"/>
                        </a:rPr>
                        <a:t>高齢化率</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200" b="1" i="0" u="none" strike="noStrike" dirty="0" smtClean="0">
                          <a:solidFill>
                            <a:srgbClr val="000000"/>
                          </a:solidFill>
                          <a:effectLst/>
                          <a:latin typeface="ＭＳ Ｐゴシック"/>
                        </a:rPr>
                        <a:t>26.7 </a:t>
                      </a:r>
                      <a:endParaRPr lang="en-US" altLang="ja-JP" sz="1200" b="1" i="0" u="none" strike="noStrike" dirty="0">
                        <a:solidFill>
                          <a:srgbClr val="000000"/>
                        </a:solidFill>
                        <a:effectLst/>
                        <a:latin typeface="ＭＳ Ｐゴシック"/>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276225">
                <a:tc>
                  <a:txBody>
                    <a:bodyPr/>
                    <a:lstStyle/>
                    <a:p>
                      <a:pPr algn="ctr" fontAlgn="ctr"/>
                      <a:r>
                        <a:rPr lang="zh-CN" altLang="en-US" sz="1100" b="0" i="0" u="none" strike="noStrike" dirty="0">
                          <a:solidFill>
                            <a:srgbClr val="000000"/>
                          </a:solidFill>
                          <a:effectLst/>
                          <a:latin typeface="ＭＳ Ｐゴシック"/>
                        </a:rPr>
                        <a:t>精神科病院数</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200" b="1" i="0" u="none" strike="noStrike" dirty="0" smtClean="0">
                          <a:solidFill>
                            <a:srgbClr val="000000"/>
                          </a:solidFill>
                          <a:effectLst/>
                          <a:latin typeface="ＭＳ Ｐゴシック"/>
                        </a:rPr>
                        <a:t>127</a:t>
                      </a:r>
                      <a:endParaRPr lang="en-US" altLang="ja-JP" sz="1200" b="1" i="0" u="none" strike="noStrike" dirty="0">
                        <a:solidFill>
                          <a:srgbClr val="000000"/>
                        </a:solidFill>
                        <a:effectLst/>
                        <a:latin typeface="ＭＳ Ｐゴシック"/>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276225">
                <a:tc>
                  <a:txBody>
                    <a:bodyPr/>
                    <a:lstStyle/>
                    <a:p>
                      <a:pPr algn="ctr" fontAlgn="ctr"/>
                      <a:r>
                        <a:rPr lang="zh-CN" altLang="en-US" sz="1100" b="0" i="0" u="none" strike="noStrike" dirty="0">
                          <a:solidFill>
                            <a:srgbClr val="000000"/>
                          </a:solidFill>
                          <a:effectLst/>
                          <a:latin typeface="ＭＳ Ｐゴシック"/>
                        </a:rPr>
                        <a:t>精神科病床数</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algn="ctr" fontAlgn="ctr"/>
                      <a:r>
                        <a:rPr lang="en-US" altLang="ja-JP" sz="1200" b="1" i="0" u="none" strike="noStrike" dirty="0" smtClean="0">
                          <a:solidFill>
                            <a:srgbClr val="000000"/>
                          </a:solidFill>
                          <a:effectLst/>
                          <a:latin typeface="ＭＳ Ｐゴシック"/>
                        </a:rPr>
                        <a:t>20,551 </a:t>
                      </a:r>
                      <a:endParaRPr lang="en-US" altLang="ja-JP" sz="1200" b="1" i="0" u="none" strike="noStrike" dirty="0">
                        <a:solidFill>
                          <a:srgbClr val="000000"/>
                        </a:solidFill>
                        <a:effectLst/>
                        <a:latin typeface="ＭＳ Ｐゴシック"/>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r>
              <a:tr h="276225">
                <a:tc>
                  <a:txBody>
                    <a:bodyPr/>
                    <a:lstStyle/>
                    <a:p>
                      <a:pPr algn="ctr" fontAlgn="ctr"/>
                      <a:r>
                        <a:rPr lang="ja-JP" altLang="en-US" sz="1100" b="0" i="0" u="none" strike="noStrike" dirty="0" smtClean="0">
                          <a:solidFill>
                            <a:srgbClr val="000000"/>
                          </a:solidFill>
                          <a:effectLst/>
                          <a:latin typeface="ＭＳ Ｐゴシック"/>
                        </a:rPr>
                        <a:t>（人口</a:t>
                      </a:r>
                      <a:r>
                        <a:rPr lang="en-US" altLang="ja-JP" sz="1100" b="0" i="0" u="none" strike="noStrike" dirty="0" smtClean="0">
                          <a:solidFill>
                            <a:srgbClr val="000000"/>
                          </a:solidFill>
                          <a:effectLst/>
                          <a:latin typeface="ＭＳ Ｐゴシック"/>
                        </a:rPr>
                        <a:t>10</a:t>
                      </a:r>
                      <a:r>
                        <a:rPr lang="ja-JP" altLang="en-US" sz="1100" b="0" i="0" u="none" strike="noStrike" dirty="0" smtClean="0">
                          <a:solidFill>
                            <a:srgbClr val="000000"/>
                          </a:solidFill>
                          <a:effectLst/>
                          <a:latin typeface="ＭＳ Ｐゴシック"/>
                        </a:rPr>
                        <a:t>万対）</a:t>
                      </a:r>
                      <a:endParaRPr lang="ja-JP" altLang="en-US" sz="1100" b="0" i="0" u="none" strike="noStrike" dirty="0">
                        <a:solidFill>
                          <a:srgbClr val="000000"/>
                        </a:solidFill>
                        <a:effectLst/>
                        <a:latin typeface="ＭＳ Ｐゴシック"/>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1" i="0" u="none" strike="noStrike" dirty="0" smtClean="0">
                          <a:solidFill>
                            <a:srgbClr val="000000"/>
                          </a:solidFill>
                          <a:effectLst/>
                          <a:latin typeface="ＭＳ Ｐゴシック"/>
                        </a:rPr>
                        <a:t>（</a:t>
                      </a:r>
                      <a:r>
                        <a:rPr lang="en-US" altLang="ja-JP" sz="1200" b="1" i="0" u="none" strike="noStrike" dirty="0" smtClean="0">
                          <a:solidFill>
                            <a:srgbClr val="000000"/>
                          </a:solidFill>
                          <a:effectLst/>
                          <a:latin typeface="ＭＳ Ｐゴシック"/>
                        </a:rPr>
                        <a:t>377</a:t>
                      </a:r>
                      <a:r>
                        <a:rPr lang="ja-JP" altLang="en-US" sz="1200" b="1" i="0" u="none" strike="noStrike" dirty="0" smtClean="0">
                          <a:solidFill>
                            <a:srgbClr val="000000"/>
                          </a:solidFill>
                          <a:effectLst/>
                          <a:latin typeface="ＭＳ Ｐゴシック"/>
                        </a:rPr>
                        <a:t>）</a:t>
                      </a:r>
                      <a:r>
                        <a:rPr lang="en-US" altLang="ja-JP" sz="1200" b="1" i="0" u="none" strike="noStrike" dirty="0" smtClean="0">
                          <a:solidFill>
                            <a:srgbClr val="000000"/>
                          </a:solidFill>
                          <a:effectLst/>
                          <a:latin typeface="ＭＳ Ｐゴシック"/>
                        </a:rPr>
                        <a:t> </a:t>
                      </a:r>
                      <a:endParaRPr lang="en-US" altLang="ja-JP" sz="1200" b="1" i="0" u="none" strike="noStrike" dirty="0">
                        <a:solidFill>
                          <a:srgbClr val="000000"/>
                        </a:solidFill>
                        <a:effectLst/>
                        <a:latin typeface="ＭＳ Ｐゴシック"/>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276225">
                <a:tc>
                  <a:txBody>
                    <a:bodyPr/>
                    <a:lstStyle/>
                    <a:p>
                      <a:pPr algn="ctr" fontAlgn="ctr"/>
                      <a:r>
                        <a:rPr lang="ja-JP" altLang="en-US" sz="1100" b="0" i="0" u="none" strike="noStrike" dirty="0" smtClean="0">
                          <a:solidFill>
                            <a:srgbClr val="000000"/>
                          </a:solidFill>
                          <a:effectLst/>
                          <a:latin typeface="ＭＳ Ｐゴシック"/>
                        </a:rPr>
                        <a:t>平均在院日数</a:t>
                      </a:r>
                      <a:endParaRPr lang="ja-JP" altLang="en-US" sz="1100" b="0" i="0" u="none" strike="noStrike" dirty="0">
                        <a:solidFill>
                          <a:srgbClr val="000000"/>
                        </a:solidFill>
                        <a:effectLst/>
                        <a:latin typeface="ＭＳ Ｐゴシック"/>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200" b="1" i="0" u="none" strike="noStrike" dirty="0" smtClean="0">
                          <a:solidFill>
                            <a:srgbClr val="000000"/>
                          </a:solidFill>
                          <a:effectLst/>
                          <a:latin typeface="ＭＳ Ｐゴシック"/>
                        </a:rPr>
                        <a:t>271.4</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5" name="表 14"/>
          <p:cNvGraphicFramePr>
            <a:graphicFrameLocks noGrp="1"/>
          </p:cNvGraphicFramePr>
          <p:nvPr>
            <p:extLst>
              <p:ext uri="{D42A27DB-BD31-4B8C-83A1-F6EECF244321}">
                <p14:modId xmlns:p14="http://schemas.microsoft.com/office/powerpoint/2010/main" xmlns="" val="80166051"/>
              </p:ext>
            </p:extLst>
          </p:nvPr>
        </p:nvGraphicFramePr>
        <p:xfrm>
          <a:off x="4211960" y="4699483"/>
          <a:ext cx="2222500" cy="1933575"/>
        </p:xfrm>
        <a:graphic>
          <a:graphicData uri="http://schemas.openxmlformats.org/drawingml/2006/table">
            <a:tbl>
              <a:tblPr/>
              <a:tblGrid>
                <a:gridCol w="1270000"/>
                <a:gridCol w="952500"/>
              </a:tblGrid>
              <a:tr h="276225">
                <a:tc>
                  <a:txBody>
                    <a:bodyPr/>
                    <a:lstStyle/>
                    <a:p>
                      <a:pPr algn="ctr" fontAlgn="ctr"/>
                      <a:r>
                        <a:rPr lang="ja-JP" altLang="en-US" sz="1100" b="0" i="0" u="none" strike="noStrike" dirty="0">
                          <a:solidFill>
                            <a:srgbClr val="000000"/>
                          </a:solidFill>
                          <a:effectLst/>
                          <a:latin typeface="ＭＳ Ｐゴシック"/>
                        </a:rPr>
                        <a:t>管内面積（</a:t>
                      </a:r>
                      <a:r>
                        <a:rPr lang="en-US" sz="1100" b="0" i="0" u="none" strike="noStrike" dirty="0">
                          <a:solidFill>
                            <a:srgbClr val="000000"/>
                          </a:solidFill>
                          <a:effectLst/>
                          <a:latin typeface="ＭＳ Ｐゴシック"/>
                        </a:rPr>
                        <a:t>km²）</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200" b="1" i="0" u="none" strike="noStrike" dirty="0" smtClean="0">
                          <a:solidFill>
                            <a:srgbClr val="000000"/>
                          </a:solidFill>
                          <a:effectLst/>
                          <a:latin typeface="ＭＳ Ｐゴシック"/>
                        </a:rPr>
                        <a:t>10.831</a:t>
                      </a:r>
                      <a:endParaRPr lang="en-US" altLang="ja-JP" sz="1200" b="1" i="0" u="none" strike="noStrike" dirty="0">
                        <a:solidFill>
                          <a:srgbClr val="000000"/>
                        </a:solidFill>
                        <a:effectLst/>
                        <a:latin typeface="ＭＳ Ｐゴシック"/>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276225">
                <a:tc>
                  <a:txBody>
                    <a:bodyPr/>
                    <a:lstStyle/>
                    <a:p>
                      <a:pPr algn="ctr" fontAlgn="ctr"/>
                      <a:r>
                        <a:rPr lang="ja-JP" altLang="en-US" sz="1100" b="0" i="0" u="none" strike="noStrike" dirty="0">
                          <a:solidFill>
                            <a:srgbClr val="000000"/>
                          </a:solidFill>
                          <a:effectLst/>
                          <a:latin typeface="ＭＳ Ｐゴシック"/>
                        </a:rPr>
                        <a:t>人口（</a:t>
                      </a:r>
                      <a:r>
                        <a:rPr lang="en-US" sz="1100" b="0" i="0" u="none" strike="noStrike" dirty="0">
                          <a:solidFill>
                            <a:srgbClr val="000000"/>
                          </a:solidFill>
                          <a:effectLst/>
                          <a:latin typeface="ＭＳ Ｐゴシック"/>
                        </a:rPr>
                        <a:t>H25</a:t>
                      </a:r>
                      <a:r>
                        <a:rPr lang="ja-JP" altLang="en-US" sz="1100" b="0" i="0" u="none" strike="noStrike" dirty="0">
                          <a:solidFill>
                            <a:srgbClr val="000000"/>
                          </a:solidFill>
                          <a:effectLst/>
                          <a:latin typeface="ＭＳ Ｐゴシック"/>
                        </a:rPr>
                        <a:t>年</a:t>
                      </a:r>
                      <a:r>
                        <a:rPr lang="en-US" altLang="ja-JP" sz="1100" b="0" i="0" u="none" strike="noStrike" dirty="0">
                          <a:solidFill>
                            <a:srgbClr val="000000"/>
                          </a:solidFill>
                          <a:effectLst/>
                          <a:latin typeface="ＭＳ Ｐゴシック"/>
                        </a:rPr>
                        <a:t>10</a:t>
                      </a:r>
                      <a:r>
                        <a:rPr lang="ja-JP" altLang="en-US" sz="1100" b="0" i="0" u="none" strike="noStrike" dirty="0">
                          <a:solidFill>
                            <a:srgbClr val="000000"/>
                          </a:solidFill>
                          <a:effectLst/>
                          <a:latin typeface="ＭＳ Ｐゴシック"/>
                        </a:rPr>
                        <a:t>月）</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algn="ctr" fontAlgn="ctr"/>
                      <a:r>
                        <a:rPr lang="en-US" altLang="ja-JP" sz="1200" b="1" i="0" u="none" strike="noStrike" dirty="0" smtClean="0">
                          <a:solidFill>
                            <a:srgbClr val="000000"/>
                          </a:solidFill>
                          <a:effectLst/>
                          <a:latin typeface="ＭＳ Ｐゴシック"/>
                        </a:rPr>
                        <a:t>35.0</a:t>
                      </a:r>
                      <a:r>
                        <a:rPr lang="ja-JP" altLang="en-US" sz="1200" b="1" i="0" u="none" strike="noStrike" dirty="0" smtClean="0">
                          <a:solidFill>
                            <a:srgbClr val="000000"/>
                          </a:solidFill>
                          <a:effectLst/>
                          <a:latin typeface="ＭＳ Ｐゴシック"/>
                        </a:rPr>
                        <a:t>万</a:t>
                      </a:r>
                      <a:endParaRPr lang="ja-JP" altLang="en-US" sz="1200" b="1" i="0" u="none" strike="noStrike" dirty="0">
                        <a:solidFill>
                          <a:srgbClr val="000000"/>
                        </a:solidFill>
                        <a:effectLst/>
                        <a:latin typeface="ＭＳ Ｐゴシック"/>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r>
              <a:tr h="276225">
                <a:tc>
                  <a:txBody>
                    <a:bodyPr/>
                    <a:lstStyle/>
                    <a:p>
                      <a:pPr algn="ctr" fontAlgn="ctr"/>
                      <a:r>
                        <a:rPr lang="ja-JP" altLang="en-US" sz="1100" b="0" i="0" u="none" strike="noStrike" dirty="0">
                          <a:solidFill>
                            <a:srgbClr val="000000"/>
                          </a:solidFill>
                          <a:effectLst/>
                          <a:latin typeface="ＭＳ Ｐゴシック"/>
                        </a:rPr>
                        <a:t>高齢化率</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200" b="1" i="0" u="none" strike="noStrike" dirty="0" smtClean="0">
                          <a:solidFill>
                            <a:srgbClr val="000000"/>
                          </a:solidFill>
                          <a:effectLst/>
                          <a:latin typeface="ＭＳ Ｐゴシック"/>
                        </a:rPr>
                        <a:t>26.6 </a:t>
                      </a:r>
                      <a:endParaRPr lang="en-US" altLang="ja-JP" sz="1200" b="1" i="0" u="none" strike="noStrike" dirty="0">
                        <a:solidFill>
                          <a:srgbClr val="000000"/>
                        </a:solidFill>
                        <a:effectLst/>
                        <a:latin typeface="ＭＳ Ｐゴシック"/>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276225">
                <a:tc>
                  <a:txBody>
                    <a:bodyPr/>
                    <a:lstStyle/>
                    <a:p>
                      <a:pPr algn="ctr" fontAlgn="ctr"/>
                      <a:r>
                        <a:rPr lang="zh-CN" altLang="en-US" sz="1100" b="0" i="0" u="none" strike="noStrike" dirty="0">
                          <a:solidFill>
                            <a:srgbClr val="000000"/>
                          </a:solidFill>
                          <a:effectLst/>
                          <a:latin typeface="ＭＳ Ｐゴシック"/>
                        </a:rPr>
                        <a:t>精神科病院数</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200" b="1" i="0" u="none" strike="noStrike" dirty="0" smtClean="0">
                          <a:solidFill>
                            <a:srgbClr val="000000"/>
                          </a:solidFill>
                          <a:effectLst/>
                          <a:latin typeface="ＭＳ Ｐゴシック"/>
                        </a:rPr>
                        <a:t>4</a:t>
                      </a:r>
                      <a:endParaRPr lang="en-US" altLang="ja-JP" sz="1200" b="1" i="0" u="none" strike="noStrike" dirty="0">
                        <a:solidFill>
                          <a:srgbClr val="000000"/>
                        </a:solidFill>
                        <a:effectLst/>
                        <a:latin typeface="ＭＳ Ｐゴシック"/>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276225">
                <a:tc>
                  <a:txBody>
                    <a:bodyPr/>
                    <a:lstStyle/>
                    <a:p>
                      <a:pPr algn="ctr" fontAlgn="ctr"/>
                      <a:r>
                        <a:rPr lang="zh-CN" altLang="en-US" sz="1100" b="0" i="0" u="none" strike="noStrike" dirty="0">
                          <a:solidFill>
                            <a:srgbClr val="000000"/>
                          </a:solidFill>
                          <a:effectLst/>
                          <a:latin typeface="ＭＳ Ｐゴシック"/>
                        </a:rPr>
                        <a:t>精神科病床数</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algn="ctr" fontAlgn="ctr"/>
                      <a:r>
                        <a:rPr lang="en-US" altLang="ja-JP" sz="1200" b="1" i="0" u="none" strike="noStrike" dirty="0" smtClean="0">
                          <a:solidFill>
                            <a:srgbClr val="000000"/>
                          </a:solidFill>
                          <a:effectLst/>
                          <a:latin typeface="ＭＳ Ｐゴシック"/>
                        </a:rPr>
                        <a:t>511 </a:t>
                      </a:r>
                      <a:endParaRPr lang="en-US" altLang="ja-JP" sz="1200" b="1" i="0" u="none" strike="noStrike" dirty="0">
                        <a:solidFill>
                          <a:srgbClr val="000000"/>
                        </a:solidFill>
                        <a:effectLst/>
                        <a:latin typeface="ＭＳ Ｐゴシック"/>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r>
              <a:tr h="276225">
                <a:tc>
                  <a:txBody>
                    <a:bodyPr/>
                    <a:lstStyle/>
                    <a:p>
                      <a:pPr algn="ctr" fontAlgn="ctr"/>
                      <a:r>
                        <a:rPr lang="ja-JP" altLang="en-US" sz="1100" b="0" i="0" u="none" strike="noStrike" dirty="0" smtClean="0">
                          <a:solidFill>
                            <a:srgbClr val="000000"/>
                          </a:solidFill>
                          <a:effectLst/>
                          <a:latin typeface="ＭＳ Ｐゴシック"/>
                        </a:rPr>
                        <a:t>（人口</a:t>
                      </a:r>
                      <a:r>
                        <a:rPr lang="en-US" altLang="ja-JP" sz="1100" b="0" i="0" u="none" strike="noStrike" dirty="0" smtClean="0">
                          <a:solidFill>
                            <a:srgbClr val="000000"/>
                          </a:solidFill>
                          <a:effectLst/>
                          <a:latin typeface="ＭＳ Ｐゴシック"/>
                        </a:rPr>
                        <a:t>10</a:t>
                      </a:r>
                      <a:r>
                        <a:rPr lang="ja-JP" altLang="en-US" sz="1100" b="0" i="0" u="none" strike="noStrike" dirty="0" smtClean="0">
                          <a:solidFill>
                            <a:srgbClr val="000000"/>
                          </a:solidFill>
                          <a:effectLst/>
                          <a:latin typeface="ＭＳ Ｐゴシック"/>
                        </a:rPr>
                        <a:t>万対）</a:t>
                      </a:r>
                      <a:endParaRPr lang="ja-JP" altLang="en-US" sz="1100" b="0" i="0" u="none" strike="noStrike" dirty="0">
                        <a:solidFill>
                          <a:srgbClr val="000000"/>
                        </a:solidFill>
                        <a:effectLst/>
                        <a:latin typeface="ＭＳ Ｐゴシック"/>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1" i="0" u="none" strike="noStrike" dirty="0" smtClean="0">
                          <a:solidFill>
                            <a:srgbClr val="000000"/>
                          </a:solidFill>
                          <a:effectLst/>
                          <a:latin typeface="ＭＳ Ｐゴシック"/>
                        </a:rPr>
                        <a:t>（</a:t>
                      </a:r>
                      <a:r>
                        <a:rPr lang="en-US" altLang="ja-JP" sz="1200" b="1" i="0" u="none" strike="noStrike" dirty="0" smtClean="0">
                          <a:solidFill>
                            <a:srgbClr val="000000"/>
                          </a:solidFill>
                          <a:effectLst/>
                          <a:latin typeface="ＭＳ Ｐゴシック"/>
                        </a:rPr>
                        <a:t>146</a:t>
                      </a:r>
                      <a:r>
                        <a:rPr lang="ja-JP" altLang="en-US" sz="1200" b="1" i="0" u="none" strike="noStrike" dirty="0" smtClean="0">
                          <a:solidFill>
                            <a:srgbClr val="000000"/>
                          </a:solidFill>
                          <a:effectLst/>
                          <a:latin typeface="ＭＳ Ｐゴシック"/>
                        </a:rPr>
                        <a:t>）</a:t>
                      </a:r>
                      <a:r>
                        <a:rPr lang="en-US" altLang="ja-JP" sz="1200" b="1" i="0" u="none" strike="noStrike" dirty="0" smtClean="0">
                          <a:solidFill>
                            <a:srgbClr val="000000"/>
                          </a:solidFill>
                          <a:effectLst/>
                          <a:latin typeface="ＭＳ Ｐゴシック"/>
                        </a:rPr>
                        <a:t> </a:t>
                      </a:r>
                      <a:endParaRPr lang="en-US" altLang="ja-JP" sz="1200" b="1" i="0" u="none" strike="noStrike" dirty="0">
                        <a:solidFill>
                          <a:srgbClr val="000000"/>
                        </a:solidFill>
                        <a:effectLst/>
                        <a:latin typeface="ＭＳ Ｐゴシック"/>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276225">
                <a:tc>
                  <a:txBody>
                    <a:bodyPr/>
                    <a:lstStyle/>
                    <a:p>
                      <a:pPr algn="ctr" fontAlgn="ctr"/>
                      <a:r>
                        <a:rPr lang="ja-JP" altLang="en-US" sz="1100" b="0" i="0" u="none" strike="noStrike" dirty="0" smtClean="0">
                          <a:solidFill>
                            <a:srgbClr val="000000"/>
                          </a:solidFill>
                          <a:effectLst/>
                          <a:latin typeface="ＭＳ Ｐゴシック"/>
                        </a:rPr>
                        <a:t>平均在院日数</a:t>
                      </a:r>
                      <a:endParaRPr lang="ja-JP" altLang="en-US" sz="1100" b="0" i="0" u="none" strike="noStrike" dirty="0">
                        <a:solidFill>
                          <a:srgbClr val="000000"/>
                        </a:solidFill>
                        <a:effectLst/>
                        <a:latin typeface="ＭＳ Ｐゴシック"/>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200" b="1" i="0" u="none" strike="noStrike" dirty="0" smtClean="0">
                          <a:solidFill>
                            <a:srgbClr val="000000"/>
                          </a:solidFill>
                          <a:effectLst/>
                          <a:latin typeface="ＭＳ Ｐゴシック"/>
                        </a:rPr>
                        <a:t>130.3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6" name="表 15"/>
          <p:cNvGraphicFramePr>
            <a:graphicFrameLocks noGrp="1"/>
          </p:cNvGraphicFramePr>
          <p:nvPr>
            <p:extLst>
              <p:ext uri="{D42A27DB-BD31-4B8C-83A1-F6EECF244321}">
                <p14:modId xmlns:p14="http://schemas.microsoft.com/office/powerpoint/2010/main" xmlns="" val="2642059775"/>
              </p:ext>
            </p:extLst>
          </p:nvPr>
        </p:nvGraphicFramePr>
        <p:xfrm>
          <a:off x="6804248" y="3583221"/>
          <a:ext cx="2222500" cy="1933575"/>
        </p:xfrm>
        <a:graphic>
          <a:graphicData uri="http://schemas.openxmlformats.org/drawingml/2006/table">
            <a:tbl>
              <a:tblPr/>
              <a:tblGrid>
                <a:gridCol w="1270000"/>
                <a:gridCol w="952500"/>
              </a:tblGrid>
              <a:tr h="276225">
                <a:tc>
                  <a:txBody>
                    <a:bodyPr/>
                    <a:lstStyle/>
                    <a:p>
                      <a:pPr algn="ctr" fontAlgn="ctr"/>
                      <a:r>
                        <a:rPr lang="ja-JP" altLang="en-US" sz="1100" b="0" i="0" u="none" strike="noStrike" dirty="0">
                          <a:solidFill>
                            <a:srgbClr val="000000"/>
                          </a:solidFill>
                          <a:effectLst/>
                          <a:latin typeface="ＭＳ Ｐゴシック"/>
                        </a:rPr>
                        <a:t>管内面積（</a:t>
                      </a:r>
                      <a:r>
                        <a:rPr lang="en-US" sz="1100" b="0" i="0" u="none" strike="noStrike" dirty="0">
                          <a:solidFill>
                            <a:srgbClr val="000000"/>
                          </a:solidFill>
                          <a:effectLst/>
                          <a:latin typeface="ＭＳ Ｐゴシック"/>
                        </a:rPr>
                        <a:t>km²）</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200" b="1" i="0" u="none" strike="noStrike" dirty="0" smtClean="0">
                          <a:solidFill>
                            <a:srgbClr val="000000"/>
                          </a:solidFill>
                          <a:effectLst/>
                          <a:latin typeface="ＭＳ Ｐゴシック"/>
                        </a:rPr>
                        <a:t>377,962</a:t>
                      </a:r>
                      <a:endParaRPr lang="en-US" altLang="ja-JP" sz="1200" b="1" i="0" u="none" strike="noStrike" dirty="0">
                        <a:solidFill>
                          <a:srgbClr val="000000"/>
                        </a:solidFill>
                        <a:effectLst/>
                        <a:latin typeface="ＭＳ Ｐゴシック"/>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276225">
                <a:tc>
                  <a:txBody>
                    <a:bodyPr/>
                    <a:lstStyle/>
                    <a:p>
                      <a:pPr algn="ctr" fontAlgn="ctr"/>
                      <a:r>
                        <a:rPr lang="ja-JP" altLang="en-US" sz="1100" b="0" i="0" u="none" strike="noStrike" dirty="0">
                          <a:solidFill>
                            <a:srgbClr val="000000"/>
                          </a:solidFill>
                          <a:effectLst/>
                          <a:latin typeface="ＭＳ Ｐゴシック"/>
                        </a:rPr>
                        <a:t>人口（</a:t>
                      </a:r>
                      <a:r>
                        <a:rPr lang="en-US" sz="1100" b="0" i="0" u="none" strike="noStrike" dirty="0">
                          <a:solidFill>
                            <a:srgbClr val="000000"/>
                          </a:solidFill>
                          <a:effectLst/>
                          <a:latin typeface="ＭＳ Ｐゴシック"/>
                        </a:rPr>
                        <a:t>H25</a:t>
                      </a:r>
                      <a:r>
                        <a:rPr lang="ja-JP" altLang="en-US" sz="1100" b="0" i="0" u="none" strike="noStrike" dirty="0">
                          <a:solidFill>
                            <a:srgbClr val="000000"/>
                          </a:solidFill>
                          <a:effectLst/>
                          <a:latin typeface="ＭＳ Ｐゴシック"/>
                        </a:rPr>
                        <a:t>年</a:t>
                      </a:r>
                      <a:r>
                        <a:rPr lang="en-US" altLang="ja-JP" sz="1100" b="0" i="0" u="none" strike="noStrike" dirty="0">
                          <a:solidFill>
                            <a:srgbClr val="000000"/>
                          </a:solidFill>
                          <a:effectLst/>
                          <a:latin typeface="ＭＳ Ｐゴシック"/>
                        </a:rPr>
                        <a:t>10</a:t>
                      </a:r>
                      <a:r>
                        <a:rPr lang="ja-JP" altLang="en-US" sz="1100" b="0" i="0" u="none" strike="noStrike" dirty="0">
                          <a:solidFill>
                            <a:srgbClr val="000000"/>
                          </a:solidFill>
                          <a:effectLst/>
                          <a:latin typeface="ＭＳ Ｐゴシック"/>
                        </a:rPr>
                        <a:t>月）</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algn="ctr" fontAlgn="ctr"/>
                      <a:r>
                        <a:rPr lang="en-US" altLang="ja-JP" sz="1200" b="1" i="0" u="none" strike="noStrike" dirty="0" smtClean="0">
                          <a:solidFill>
                            <a:srgbClr val="000000"/>
                          </a:solidFill>
                          <a:effectLst/>
                          <a:latin typeface="ＭＳ Ｐゴシック"/>
                        </a:rPr>
                        <a:t>1.27</a:t>
                      </a:r>
                      <a:r>
                        <a:rPr lang="ja-JP" altLang="en-US" sz="1200" b="1" i="0" u="none" strike="noStrike" dirty="0" smtClean="0">
                          <a:solidFill>
                            <a:srgbClr val="000000"/>
                          </a:solidFill>
                          <a:effectLst/>
                          <a:latin typeface="ＭＳ Ｐゴシック"/>
                        </a:rPr>
                        <a:t>億</a:t>
                      </a:r>
                      <a:endParaRPr lang="ja-JP" altLang="en-US" sz="1200" b="1" i="0" u="none" strike="noStrike" dirty="0">
                        <a:solidFill>
                          <a:srgbClr val="000000"/>
                        </a:solidFill>
                        <a:effectLst/>
                        <a:latin typeface="ＭＳ Ｐゴシック"/>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r>
              <a:tr h="276225">
                <a:tc>
                  <a:txBody>
                    <a:bodyPr/>
                    <a:lstStyle/>
                    <a:p>
                      <a:pPr algn="ctr" fontAlgn="ctr"/>
                      <a:r>
                        <a:rPr lang="ja-JP" altLang="en-US" sz="1100" b="0" i="0" u="none" strike="noStrike" dirty="0">
                          <a:solidFill>
                            <a:srgbClr val="000000"/>
                          </a:solidFill>
                          <a:effectLst/>
                          <a:latin typeface="ＭＳ Ｐゴシック"/>
                        </a:rPr>
                        <a:t>高齢化率</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200" b="1" i="0" u="none" strike="noStrike" dirty="0" smtClean="0">
                          <a:solidFill>
                            <a:srgbClr val="000000"/>
                          </a:solidFill>
                          <a:effectLst/>
                          <a:latin typeface="ＭＳ Ｐゴシック"/>
                        </a:rPr>
                        <a:t>25.1</a:t>
                      </a:r>
                      <a:endParaRPr lang="en-US" altLang="ja-JP" sz="1200" b="1" i="0" u="none" strike="noStrike" dirty="0">
                        <a:solidFill>
                          <a:srgbClr val="000000"/>
                        </a:solidFill>
                        <a:effectLst/>
                        <a:latin typeface="ＭＳ Ｐゴシック"/>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276225">
                <a:tc>
                  <a:txBody>
                    <a:bodyPr/>
                    <a:lstStyle/>
                    <a:p>
                      <a:pPr algn="ctr" fontAlgn="ctr"/>
                      <a:r>
                        <a:rPr lang="zh-CN" altLang="en-US" sz="1100" b="0" i="0" u="none" strike="noStrike" dirty="0">
                          <a:solidFill>
                            <a:srgbClr val="000000"/>
                          </a:solidFill>
                          <a:effectLst/>
                          <a:latin typeface="ＭＳ Ｐゴシック"/>
                        </a:rPr>
                        <a:t>精神科病院数</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200" b="1" i="0" u="none" strike="noStrike" dirty="0" smtClean="0">
                          <a:solidFill>
                            <a:srgbClr val="000000"/>
                          </a:solidFill>
                          <a:effectLst/>
                          <a:latin typeface="ＭＳ Ｐゴシック"/>
                        </a:rPr>
                        <a:t>1,671</a:t>
                      </a:r>
                      <a:endParaRPr lang="en-US" altLang="ja-JP" sz="1200" b="1" i="0" u="none" strike="noStrike" dirty="0">
                        <a:solidFill>
                          <a:srgbClr val="000000"/>
                        </a:solidFill>
                        <a:effectLst/>
                        <a:latin typeface="ＭＳ Ｐゴシック"/>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276225">
                <a:tc>
                  <a:txBody>
                    <a:bodyPr/>
                    <a:lstStyle/>
                    <a:p>
                      <a:pPr algn="ctr" fontAlgn="ctr"/>
                      <a:r>
                        <a:rPr lang="zh-CN" altLang="en-US" sz="1100" b="0" i="0" u="none" strike="noStrike" dirty="0">
                          <a:solidFill>
                            <a:srgbClr val="000000"/>
                          </a:solidFill>
                          <a:effectLst/>
                          <a:latin typeface="ＭＳ Ｐゴシック"/>
                        </a:rPr>
                        <a:t>精神科病床数</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algn="ctr" fontAlgn="ctr"/>
                      <a:r>
                        <a:rPr lang="en-US" altLang="ja-JP" sz="1200" b="1" i="0" u="none" strike="noStrike" dirty="0" smtClean="0">
                          <a:solidFill>
                            <a:srgbClr val="000000"/>
                          </a:solidFill>
                          <a:effectLst/>
                          <a:latin typeface="ＭＳ Ｐゴシック"/>
                        </a:rPr>
                        <a:t>34.7</a:t>
                      </a:r>
                      <a:r>
                        <a:rPr lang="ja-JP" altLang="en-US" sz="1200" b="1" i="0" u="none" strike="noStrike" dirty="0" smtClean="0">
                          <a:solidFill>
                            <a:srgbClr val="000000"/>
                          </a:solidFill>
                          <a:effectLst/>
                          <a:latin typeface="ＭＳ Ｐゴシック"/>
                        </a:rPr>
                        <a:t>万</a:t>
                      </a:r>
                      <a:endParaRPr lang="en-US" altLang="ja-JP" sz="1200" b="1" i="0" u="none" strike="noStrike" dirty="0">
                        <a:solidFill>
                          <a:srgbClr val="000000"/>
                        </a:solidFill>
                        <a:effectLst/>
                        <a:latin typeface="ＭＳ Ｐゴシック"/>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r>
              <a:tr h="276225">
                <a:tc>
                  <a:txBody>
                    <a:bodyPr/>
                    <a:lstStyle/>
                    <a:p>
                      <a:pPr algn="ctr" fontAlgn="ctr"/>
                      <a:r>
                        <a:rPr lang="ja-JP" altLang="en-US" sz="1100" b="0" i="0" u="none" strike="noStrike" dirty="0" smtClean="0">
                          <a:solidFill>
                            <a:srgbClr val="000000"/>
                          </a:solidFill>
                          <a:effectLst/>
                          <a:latin typeface="ＭＳ Ｐゴシック"/>
                        </a:rPr>
                        <a:t>（人口</a:t>
                      </a:r>
                      <a:r>
                        <a:rPr lang="en-US" altLang="ja-JP" sz="1100" b="0" i="0" u="none" strike="noStrike" dirty="0" smtClean="0">
                          <a:solidFill>
                            <a:srgbClr val="000000"/>
                          </a:solidFill>
                          <a:effectLst/>
                          <a:latin typeface="ＭＳ Ｐゴシック"/>
                        </a:rPr>
                        <a:t>10</a:t>
                      </a:r>
                      <a:r>
                        <a:rPr lang="ja-JP" altLang="en-US" sz="1100" b="0" i="0" u="none" strike="noStrike" dirty="0" smtClean="0">
                          <a:solidFill>
                            <a:srgbClr val="000000"/>
                          </a:solidFill>
                          <a:effectLst/>
                          <a:latin typeface="ＭＳ Ｐゴシック"/>
                        </a:rPr>
                        <a:t>万対）</a:t>
                      </a:r>
                      <a:endParaRPr lang="ja-JP" altLang="en-US" sz="1100" b="0" i="0" u="none" strike="noStrike" dirty="0">
                        <a:solidFill>
                          <a:srgbClr val="000000"/>
                        </a:solidFill>
                        <a:effectLst/>
                        <a:latin typeface="ＭＳ Ｐゴシック"/>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1" i="0" u="none" strike="noStrike" dirty="0" smtClean="0">
                          <a:solidFill>
                            <a:srgbClr val="000000"/>
                          </a:solidFill>
                          <a:effectLst/>
                          <a:latin typeface="ＭＳ Ｐゴシック"/>
                        </a:rPr>
                        <a:t>（</a:t>
                      </a:r>
                      <a:r>
                        <a:rPr lang="en-US" altLang="ja-JP" sz="1200" b="1" i="0" u="none" strike="noStrike" dirty="0" smtClean="0">
                          <a:solidFill>
                            <a:srgbClr val="000000"/>
                          </a:solidFill>
                          <a:effectLst/>
                          <a:latin typeface="ＭＳ Ｐゴシック"/>
                        </a:rPr>
                        <a:t>266.9</a:t>
                      </a:r>
                      <a:r>
                        <a:rPr lang="ja-JP" altLang="en-US" sz="1200" b="1" i="0" u="none" strike="noStrike" dirty="0" smtClean="0">
                          <a:solidFill>
                            <a:srgbClr val="000000"/>
                          </a:solidFill>
                          <a:effectLst/>
                          <a:latin typeface="ＭＳ Ｐゴシック"/>
                        </a:rPr>
                        <a:t>）</a:t>
                      </a:r>
                      <a:r>
                        <a:rPr lang="en-US" altLang="ja-JP" sz="1200" b="1" i="0" u="none" strike="noStrike" dirty="0" smtClean="0">
                          <a:solidFill>
                            <a:srgbClr val="000000"/>
                          </a:solidFill>
                          <a:effectLst/>
                          <a:latin typeface="ＭＳ Ｐゴシック"/>
                        </a:rPr>
                        <a:t> </a:t>
                      </a:r>
                      <a:endParaRPr lang="en-US" altLang="ja-JP" sz="1200" b="1" i="0" u="none" strike="noStrike" dirty="0">
                        <a:solidFill>
                          <a:srgbClr val="000000"/>
                        </a:solidFill>
                        <a:effectLst/>
                        <a:latin typeface="ＭＳ Ｐゴシック"/>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276225">
                <a:tc>
                  <a:txBody>
                    <a:bodyPr/>
                    <a:lstStyle/>
                    <a:p>
                      <a:pPr algn="ctr" fontAlgn="ctr"/>
                      <a:r>
                        <a:rPr lang="ja-JP" altLang="en-US" sz="1100" b="0" i="0" u="none" strike="noStrike" dirty="0" smtClean="0">
                          <a:solidFill>
                            <a:srgbClr val="000000"/>
                          </a:solidFill>
                          <a:effectLst/>
                          <a:latin typeface="ＭＳ Ｐゴシック"/>
                        </a:rPr>
                        <a:t>平均在院日数</a:t>
                      </a:r>
                      <a:endParaRPr lang="ja-JP" altLang="en-US" sz="1100" b="0" i="0" u="none" strike="noStrike" dirty="0">
                        <a:solidFill>
                          <a:srgbClr val="000000"/>
                        </a:solidFill>
                        <a:effectLst/>
                        <a:latin typeface="ＭＳ Ｐゴシック"/>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200" b="1" i="0" u="none" strike="noStrike" dirty="0" smtClean="0">
                          <a:solidFill>
                            <a:srgbClr val="000000"/>
                          </a:solidFill>
                          <a:effectLst/>
                          <a:latin typeface="ＭＳ Ｐゴシック"/>
                        </a:rPr>
                        <a:t>284.7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bl>
          </a:graphicData>
        </a:graphic>
      </p:graphicFrame>
      <p:sp>
        <p:nvSpPr>
          <p:cNvPr id="4" name="スライド番号プレースホルダー 3"/>
          <p:cNvSpPr>
            <a:spLocks noGrp="1"/>
          </p:cNvSpPr>
          <p:nvPr>
            <p:ph type="sldNum" sz="quarter" idx="12"/>
          </p:nvPr>
        </p:nvSpPr>
        <p:spPr>
          <a:xfrm>
            <a:off x="8532441" y="6562727"/>
            <a:ext cx="611560" cy="273050"/>
          </a:xfrm>
        </p:spPr>
        <p:txBody>
          <a:bodyPr/>
          <a:lstStyle/>
          <a:p>
            <a:pPr>
              <a:defRPr/>
            </a:pPr>
            <a:fld id="{E7E4F02F-A9B2-4FBF-AA5F-156E1BA42377}" type="slidenum">
              <a:rPr lang="en-US" altLang="ja-JP" sz="1600"/>
              <a:pPr>
                <a:defRPr/>
              </a:pPr>
              <a:t>38</a:t>
            </a:fld>
            <a:endParaRPr lang="en-US" altLang="ja-JP" sz="1600" dirty="0"/>
          </a:p>
        </p:txBody>
      </p:sp>
    </p:spTree>
    <p:extLst>
      <p:ext uri="{BB962C8B-B14F-4D97-AF65-F5344CB8AC3E}">
        <p14:creationId xmlns:p14="http://schemas.microsoft.com/office/powerpoint/2010/main" xmlns="" val="22710970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188640"/>
            <a:ext cx="9036496" cy="864096"/>
          </a:xfrm>
        </p:spPr>
        <p:txBody>
          <a:bodyPr wrap="none"/>
          <a:lstStyle/>
          <a:p>
            <a:r>
              <a:rPr lang="ja-JP" altLang="en-US" sz="2800" dirty="0">
                <a:latin typeface="+mn-ea"/>
                <a:ea typeface="+mn-ea"/>
              </a:rPr>
              <a:t>平成２５年　都道府県</a:t>
            </a:r>
            <a:r>
              <a:rPr lang="ja-JP" altLang="en-US" sz="2800">
                <a:latin typeface="+mn-ea"/>
                <a:ea typeface="+mn-ea"/>
              </a:rPr>
              <a:t>別</a:t>
            </a:r>
            <a:r>
              <a:rPr lang="ja-JP" altLang="en-US" sz="2800" smtClean="0">
                <a:latin typeface="+mn-ea"/>
                <a:ea typeface="+mn-ea"/>
              </a:rPr>
              <a:t>精神病床数</a:t>
            </a:r>
            <a:r>
              <a:rPr lang="ja-JP" altLang="en-US" sz="2800" dirty="0">
                <a:latin typeface="+mn-ea"/>
                <a:ea typeface="+mn-ea"/>
              </a:rPr>
              <a:t>（人口</a:t>
            </a:r>
            <a:r>
              <a:rPr lang="en-US" altLang="ja-JP" sz="2800" dirty="0">
                <a:latin typeface="+mn-ea"/>
                <a:ea typeface="+mn-ea"/>
              </a:rPr>
              <a:t>10</a:t>
            </a:r>
            <a:r>
              <a:rPr lang="ja-JP" altLang="en-US" sz="2800" dirty="0">
                <a:latin typeface="+mn-ea"/>
                <a:ea typeface="+mn-ea"/>
              </a:rPr>
              <a:t>万対）と</a:t>
            </a:r>
            <a:r>
              <a:rPr lang="en-US" altLang="ja-JP" sz="2800" dirty="0">
                <a:latin typeface="+mn-ea"/>
                <a:ea typeface="+mn-ea"/>
              </a:rPr>
              <a:t/>
            </a:r>
            <a:br>
              <a:rPr lang="en-US" altLang="ja-JP" sz="2800" dirty="0">
                <a:latin typeface="+mn-ea"/>
                <a:ea typeface="+mn-ea"/>
              </a:rPr>
            </a:br>
            <a:r>
              <a:rPr lang="ja-JP" altLang="en-US" sz="2800" dirty="0">
                <a:latin typeface="+mn-ea"/>
                <a:ea typeface="+mn-ea"/>
              </a:rPr>
              <a:t>平均在院日数との相関</a:t>
            </a:r>
          </a:p>
        </p:txBody>
      </p:sp>
      <p:graphicFrame>
        <p:nvGraphicFramePr>
          <p:cNvPr id="4" name="グラフ 3"/>
          <p:cNvGraphicFramePr>
            <a:graphicFrameLocks/>
          </p:cNvGraphicFramePr>
          <p:nvPr>
            <p:extLst>
              <p:ext uri="{D42A27DB-BD31-4B8C-83A1-F6EECF244321}">
                <p14:modId xmlns:p14="http://schemas.microsoft.com/office/powerpoint/2010/main" xmlns="" val="3285094320"/>
              </p:ext>
            </p:extLst>
          </p:nvPr>
        </p:nvGraphicFramePr>
        <p:xfrm>
          <a:off x="863648" y="1268760"/>
          <a:ext cx="8100840" cy="4896544"/>
        </p:xfrm>
        <a:graphic>
          <a:graphicData uri="http://schemas.openxmlformats.org/drawingml/2006/chart">
            <c:chart xmlns:c="http://schemas.openxmlformats.org/drawingml/2006/chart" xmlns:r="http://schemas.openxmlformats.org/officeDocument/2006/relationships" r:id="rId2"/>
          </a:graphicData>
        </a:graphic>
      </p:graphicFrame>
      <p:sp>
        <p:nvSpPr>
          <p:cNvPr id="5" name="テキスト ボックス 4"/>
          <p:cNvSpPr txBox="1"/>
          <p:nvPr/>
        </p:nvSpPr>
        <p:spPr>
          <a:xfrm>
            <a:off x="5076000" y="4140001"/>
            <a:ext cx="936104" cy="276983"/>
          </a:xfrm>
          <a:prstGeom prst="rect">
            <a:avLst/>
          </a:prstGeom>
          <a:noFill/>
        </p:spPr>
        <p:txBody>
          <a:bodyPr wrap="square" lIns="91424" tIns="45712" rIns="91424" bIns="45712" rtlCol="0">
            <a:spAutoFit/>
          </a:bodyPr>
          <a:lstStyle/>
          <a:p>
            <a:pPr fontAlgn="base">
              <a:spcBef>
                <a:spcPct val="0"/>
              </a:spcBef>
              <a:spcAft>
                <a:spcPct val="0"/>
              </a:spcAft>
            </a:pPr>
            <a:r>
              <a:rPr lang="ja-JP" altLang="en-US" sz="1200" dirty="0">
                <a:solidFill>
                  <a:srgbClr val="000000"/>
                </a:solidFill>
              </a:rPr>
              <a:t>←高知県</a:t>
            </a:r>
          </a:p>
        </p:txBody>
      </p:sp>
      <p:sp>
        <p:nvSpPr>
          <p:cNvPr id="13" name="テキスト ボックス 12"/>
          <p:cNvSpPr txBox="1"/>
          <p:nvPr/>
        </p:nvSpPr>
        <p:spPr>
          <a:xfrm>
            <a:off x="6084168" y="2340001"/>
            <a:ext cx="1115616" cy="276983"/>
          </a:xfrm>
          <a:prstGeom prst="rect">
            <a:avLst/>
          </a:prstGeom>
          <a:noFill/>
        </p:spPr>
        <p:txBody>
          <a:bodyPr wrap="square" lIns="91424" tIns="45712" rIns="91424" bIns="45712" rtlCol="0">
            <a:spAutoFit/>
          </a:bodyPr>
          <a:lstStyle/>
          <a:p>
            <a:pPr fontAlgn="base">
              <a:spcBef>
                <a:spcPct val="0"/>
              </a:spcBef>
              <a:spcAft>
                <a:spcPct val="0"/>
              </a:spcAft>
            </a:pPr>
            <a:r>
              <a:rPr lang="ja-JP" altLang="en-US" sz="1200" dirty="0">
                <a:solidFill>
                  <a:srgbClr val="000000"/>
                </a:solidFill>
              </a:rPr>
              <a:t>←鹿児島県</a:t>
            </a:r>
          </a:p>
        </p:txBody>
      </p:sp>
      <p:sp>
        <p:nvSpPr>
          <p:cNvPr id="14" name="正方形/長方形 13"/>
          <p:cNvSpPr/>
          <p:nvPr/>
        </p:nvSpPr>
        <p:spPr>
          <a:xfrm>
            <a:off x="3491882" y="6165304"/>
            <a:ext cx="1800461" cy="307760"/>
          </a:xfrm>
          <a:prstGeom prst="rect">
            <a:avLst/>
          </a:prstGeom>
        </p:spPr>
        <p:txBody>
          <a:bodyPr wrap="none" lIns="91424" tIns="45712" rIns="91424" bIns="45712">
            <a:spAutoFit/>
          </a:bodyPr>
          <a:lstStyle/>
          <a:p>
            <a:pPr fontAlgn="base">
              <a:spcBef>
                <a:spcPct val="0"/>
              </a:spcBef>
              <a:spcAft>
                <a:spcPct val="0"/>
              </a:spcAft>
            </a:pPr>
            <a:r>
              <a:rPr lang="ja-JP" altLang="en-US" sz="1400" dirty="0">
                <a:solidFill>
                  <a:srgbClr val="000000"/>
                </a:solidFill>
                <a:latin typeface="ＭＳ Ｐゴシック"/>
              </a:rPr>
              <a:t>病床数（人口</a:t>
            </a:r>
            <a:r>
              <a:rPr lang="en-US" altLang="ja-JP" sz="1400" dirty="0">
                <a:solidFill>
                  <a:srgbClr val="000000"/>
                </a:solidFill>
                <a:latin typeface="ＭＳ Ｐゴシック"/>
              </a:rPr>
              <a:t>10</a:t>
            </a:r>
            <a:r>
              <a:rPr lang="ja-JP" altLang="en-US" sz="1400" dirty="0">
                <a:solidFill>
                  <a:srgbClr val="000000"/>
                </a:solidFill>
                <a:latin typeface="ＭＳ Ｐゴシック"/>
              </a:rPr>
              <a:t>万対）</a:t>
            </a:r>
            <a:endParaRPr lang="ja-JP" altLang="en-US" sz="1400" dirty="0">
              <a:solidFill>
                <a:srgbClr val="000000"/>
              </a:solidFill>
            </a:endParaRPr>
          </a:p>
        </p:txBody>
      </p:sp>
      <p:sp>
        <p:nvSpPr>
          <p:cNvPr id="15" name="テキスト ボックス 14"/>
          <p:cNvSpPr txBox="1"/>
          <p:nvPr/>
        </p:nvSpPr>
        <p:spPr>
          <a:xfrm>
            <a:off x="5292373" y="2196001"/>
            <a:ext cx="1115616" cy="276983"/>
          </a:xfrm>
          <a:prstGeom prst="rect">
            <a:avLst/>
          </a:prstGeom>
          <a:noFill/>
        </p:spPr>
        <p:txBody>
          <a:bodyPr wrap="square" lIns="91424" tIns="45712" rIns="91424" bIns="45712" rtlCol="0">
            <a:spAutoFit/>
          </a:bodyPr>
          <a:lstStyle/>
          <a:p>
            <a:pPr fontAlgn="base">
              <a:spcBef>
                <a:spcPct val="0"/>
              </a:spcBef>
              <a:spcAft>
                <a:spcPct val="0"/>
              </a:spcAft>
            </a:pPr>
            <a:r>
              <a:rPr lang="ja-JP" altLang="en-US" sz="1200" dirty="0">
                <a:solidFill>
                  <a:srgbClr val="000000"/>
                </a:solidFill>
              </a:rPr>
              <a:t>←徳島県</a:t>
            </a:r>
          </a:p>
        </p:txBody>
      </p:sp>
      <p:sp>
        <p:nvSpPr>
          <p:cNvPr id="16" name="テキスト ボックス 15"/>
          <p:cNvSpPr txBox="1"/>
          <p:nvPr/>
        </p:nvSpPr>
        <p:spPr>
          <a:xfrm>
            <a:off x="5940000" y="2736001"/>
            <a:ext cx="1115616" cy="276983"/>
          </a:xfrm>
          <a:prstGeom prst="rect">
            <a:avLst/>
          </a:prstGeom>
          <a:noFill/>
        </p:spPr>
        <p:txBody>
          <a:bodyPr wrap="square" lIns="91424" tIns="45712" rIns="91424" bIns="45712" rtlCol="0">
            <a:spAutoFit/>
          </a:bodyPr>
          <a:lstStyle/>
          <a:p>
            <a:pPr fontAlgn="base">
              <a:spcBef>
                <a:spcPct val="0"/>
              </a:spcBef>
              <a:spcAft>
                <a:spcPct val="0"/>
              </a:spcAft>
            </a:pPr>
            <a:r>
              <a:rPr lang="ja-JP" altLang="en-US" sz="1200" dirty="0">
                <a:solidFill>
                  <a:srgbClr val="000000"/>
                </a:solidFill>
              </a:rPr>
              <a:t>←長崎県</a:t>
            </a:r>
          </a:p>
        </p:txBody>
      </p:sp>
      <p:sp>
        <p:nvSpPr>
          <p:cNvPr id="17" name="テキスト ボックス 16"/>
          <p:cNvSpPr txBox="1"/>
          <p:nvPr/>
        </p:nvSpPr>
        <p:spPr>
          <a:xfrm>
            <a:off x="2913477" y="2592001"/>
            <a:ext cx="1115616" cy="276983"/>
          </a:xfrm>
          <a:prstGeom prst="rect">
            <a:avLst/>
          </a:prstGeom>
          <a:noFill/>
        </p:spPr>
        <p:txBody>
          <a:bodyPr wrap="square" lIns="91424" tIns="45712" rIns="91424" bIns="45712" rtlCol="0">
            <a:spAutoFit/>
          </a:bodyPr>
          <a:lstStyle/>
          <a:p>
            <a:pPr fontAlgn="base">
              <a:spcBef>
                <a:spcPct val="0"/>
              </a:spcBef>
              <a:spcAft>
                <a:spcPct val="0"/>
              </a:spcAft>
            </a:pPr>
            <a:r>
              <a:rPr lang="ja-JP" altLang="en-US" sz="1200" dirty="0">
                <a:solidFill>
                  <a:srgbClr val="000000"/>
                </a:solidFill>
              </a:rPr>
              <a:t>←栃木県</a:t>
            </a:r>
          </a:p>
        </p:txBody>
      </p:sp>
      <p:sp>
        <p:nvSpPr>
          <p:cNvPr id="18" name="テキスト ボックス 17"/>
          <p:cNvSpPr txBox="1"/>
          <p:nvPr/>
        </p:nvSpPr>
        <p:spPr>
          <a:xfrm>
            <a:off x="936000" y="4140001"/>
            <a:ext cx="971600" cy="276983"/>
          </a:xfrm>
          <a:prstGeom prst="rect">
            <a:avLst/>
          </a:prstGeom>
          <a:noFill/>
        </p:spPr>
        <p:txBody>
          <a:bodyPr wrap="square" lIns="91424" tIns="45712" rIns="91424" bIns="45712" rtlCol="0">
            <a:spAutoFit/>
          </a:bodyPr>
          <a:lstStyle/>
          <a:p>
            <a:pPr fontAlgn="base">
              <a:spcBef>
                <a:spcPct val="0"/>
              </a:spcBef>
              <a:spcAft>
                <a:spcPct val="0"/>
              </a:spcAft>
            </a:pPr>
            <a:r>
              <a:rPr lang="ja-JP" altLang="en-US" sz="1200" dirty="0">
                <a:solidFill>
                  <a:srgbClr val="000000"/>
                </a:solidFill>
              </a:rPr>
              <a:t>神奈川県→</a:t>
            </a:r>
          </a:p>
        </p:txBody>
      </p:sp>
      <p:sp>
        <p:nvSpPr>
          <p:cNvPr id="19" name="テキスト ボックス 18"/>
          <p:cNvSpPr txBox="1"/>
          <p:nvPr/>
        </p:nvSpPr>
        <p:spPr>
          <a:xfrm>
            <a:off x="2019161" y="4536003"/>
            <a:ext cx="971808" cy="276983"/>
          </a:xfrm>
          <a:prstGeom prst="rect">
            <a:avLst/>
          </a:prstGeom>
          <a:noFill/>
        </p:spPr>
        <p:txBody>
          <a:bodyPr vert="horz" wrap="square" lIns="91424" tIns="45712" rIns="91424" bIns="45712" rtlCol="0">
            <a:spAutoFit/>
          </a:bodyPr>
          <a:lstStyle/>
          <a:p>
            <a:pPr fontAlgn="base">
              <a:spcBef>
                <a:spcPct val="0"/>
              </a:spcBef>
              <a:spcAft>
                <a:spcPct val="0"/>
              </a:spcAft>
            </a:pPr>
            <a:r>
              <a:rPr lang="ja-JP" altLang="en-US" sz="1200" dirty="0">
                <a:solidFill>
                  <a:srgbClr val="000000"/>
                </a:solidFill>
              </a:rPr>
              <a:t>←東京都</a:t>
            </a:r>
          </a:p>
        </p:txBody>
      </p:sp>
      <p:grpSp>
        <p:nvGrpSpPr>
          <p:cNvPr id="3" name="グループ化 2"/>
          <p:cNvGrpSpPr/>
          <p:nvPr/>
        </p:nvGrpSpPr>
        <p:grpSpPr>
          <a:xfrm>
            <a:off x="4032000" y="3960000"/>
            <a:ext cx="720080" cy="533962"/>
            <a:chOff x="5076056" y="4581128"/>
            <a:chExt cx="720080" cy="533962"/>
          </a:xfrm>
        </p:grpSpPr>
        <p:cxnSp>
          <p:nvCxnSpPr>
            <p:cNvPr id="21" name="直線矢印コネクタ 20"/>
            <p:cNvCxnSpPr/>
            <p:nvPr/>
          </p:nvCxnSpPr>
          <p:spPr>
            <a:xfrm flipH="1" flipV="1">
              <a:off x="5148064" y="4581128"/>
              <a:ext cx="72008" cy="288032"/>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5076056" y="4807313"/>
              <a:ext cx="720080" cy="307777"/>
            </a:xfrm>
            <a:prstGeom prst="rect">
              <a:avLst/>
            </a:prstGeom>
            <a:noFill/>
          </p:spPr>
          <p:txBody>
            <a:bodyPr wrap="square" rtlCol="0">
              <a:spAutoFit/>
            </a:bodyPr>
            <a:lstStyle/>
            <a:p>
              <a:pPr fontAlgn="base">
                <a:spcBef>
                  <a:spcPct val="0"/>
                </a:spcBef>
                <a:spcAft>
                  <a:spcPct val="0"/>
                </a:spcAft>
              </a:pPr>
              <a:r>
                <a:rPr lang="ja-JP" altLang="en-US" sz="1400" b="1" dirty="0">
                  <a:solidFill>
                    <a:srgbClr val="FF0000"/>
                  </a:solidFill>
                </a:rPr>
                <a:t>北海道</a:t>
              </a:r>
            </a:p>
          </p:txBody>
        </p:sp>
      </p:grpSp>
      <p:sp>
        <p:nvSpPr>
          <p:cNvPr id="24" name="正方形/長方形 23"/>
          <p:cNvSpPr/>
          <p:nvPr/>
        </p:nvSpPr>
        <p:spPr>
          <a:xfrm>
            <a:off x="179547" y="2492896"/>
            <a:ext cx="400077" cy="1296144"/>
          </a:xfrm>
          <a:prstGeom prst="rect">
            <a:avLst/>
          </a:prstGeom>
        </p:spPr>
        <p:txBody>
          <a:bodyPr vert="eaVert" wrap="square" lIns="91424" tIns="45712" rIns="91424" bIns="45712">
            <a:spAutoFit/>
          </a:bodyPr>
          <a:lstStyle/>
          <a:p>
            <a:pPr algn="dist" fontAlgn="base">
              <a:spcBef>
                <a:spcPct val="0"/>
              </a:spcBef>
              <a:spcAft>
                <a:spcPct val="0"/>
              </a:spcAft>
            </a:pPr>
            <a:r>
              <a:rPr lang="ja-JP" altLang="en-US" sz="1400" dirty="0">
                <a:solidFill>
                  <a:srgbClr val="000000"/>
                </a:solidFill>
                <a:latin typeface="ＭＳ Ｐゴシック"/>
              </a:rPr>
              <a:t>平均在院日数</a:t>
            </a:r>
            <a:endParaRPr lang="ja-JP" altLang="en-US" sz="1400" dirty="0">
              <a:solidFill>
                <a:srgbClr val="000000"/>
              </a:solidFill>
            </a:endParaRPr>
          </a:p>
        </p:txBody>
      </p:sp>
      <p:sp>
        <p:nvSpPr>
          <p:cNvPr id="25" name="テキスト ボックス 24"/>
          <p:cNvSpPr txBox="1"/>
          <p:nvPr/>
        </p:nvSpPr>
        <p:spPr>
          <a:xfrm>
            <a:off x="2968160" y="3708001"/>
            <a:ext cx="648072" cy="318790"/>
          </a:xfrm>
          <a:prstGeom prst="rect">
            <a:avLst/>
          </a:prstGeom>
          <a:noFill/>
        </p:spPr>
        <p:txBody>
          <a:bodyPr wrap="square" lIns="91424" tIns="45712" rIns="91424" bIns="45712" rtlCol="0">
            <a:spAutoFit/>
          </a:bodyPr>
          <a:lstStyle/>
          <a:p>
            <a:pPr fontAlgn="base">
              <a:spcBef>
                <a:spcPct val="0"/>
              </a:spcBef>
              <a:spcAft>
                <a:spcPct val="0"/>
              </a:spcAft>
            </a:pPr>
            <a:r>
              <a:rPr lang="ja-JP" altLang="en-US" sz="1400" dirty="0">
                <a:solidFill>
                  <a:srgbClr val="000000"/>
                </a:solidFill>
              </a:rPr>
              <a:t>全国</a:t>
            </a:r>
          </a:p>
        </p:txBody>
      </p:sp>
      <p:sp>
        <p:nvSpPr>
          <p:cNvPr id="6" name="テキスト ボックス 5"/>
          <p:cNvSpPr txBox="1"/>
          <p:nvPr/>
        </p:nvSpPr>
        <p:spPr>
          <a:xfrm>
            <a:off x="8444279" y="2170723"/>
            <a:ext cx="577314" cy="318790"/>
          </a:xfrm>
          <a:prstGeom prst="rect">
            <a:avLst/>
          </a:prstGeom>
          <a:noFill/>
        </p:spPr>
        <p:txBody>
          <a:bodyPr wrap="square" lIns="91424" tIns="45712" rIns="91424" bIns="45712" rtlCol="0">
            <a:spAutoFit/>
          </a:bodyPr>
          <a:lstStyle/>
          <a:p>
            <a:pPr fontAlgn="base">
              <a:spcBef>
                <a:spcPct val="0"/>
              </a:spcBef>
              <a:spcAft>
                <a:spcPct val="0"/>
              </a:spcAft>
            </a:pPr>
            <a:r>
              <a:rPr lang="ja-JP" altLang="en-US" sz="1400" dirty="0">
                <a:solidFill>
                  <a:srgbClr val="000000"/>
                </a:solidFill>
              </a:rPr>
              <a:t>空知</a:t>
            </a:r>
          </a:p>
        </p:txBody>
      </p:sp>
      <p:sp>
        <p:nvSpPr>
          <p:cNvPr id="20" name="テキスト ボックス 19"/>
          <p:cNvSpPr txBox="1"/>
          <p:nvPr/>
        </p:nvSpPr>
        <p:spPr>
          <a:xfrm>
            <a:off x="1829723" y="5566830"/>
            <a:ext cx="688881" cy="318790"/>
          </a:xfrm>
          <a:prstGeom prst="rect">
            <a:avLst/>
          </a:prstGeom>
          <a:noFill/>
        </p:spPr>
        <p:txBody>
          <a:bodyPr wrap="square" lIns="91424" tIns="45712" rIns="91424" bIns="45712" rtlCol="0">
            <a:spAutoFit/>
          </a:bodyPr>
          <a:lstStyle/>
          <a:p>
            <a:pPr fontAlgn="base">
              <a:spcBef>
                <a:spcPct val="0"/>
              </a:spcBef>
              <a:spcAft>
                <a:spcPct val="0"/>
              </a:spcAft>
            </a:pPr>
            <a:r>
              <a:rPr lang="ja-JP" altLang="en-US" sz="1400" dirty="0">
                <a:solidFill>
                  <a:srgbClr val="000000"/>
                </a:solidFill>
              </a:rPr>
              <a:t>十勝</a:t>
            </a:r>
          </a:p>
        </p:txBody>
      </p:sp>
      <p:pic>
        <p:nvPicPr>
          <p:cNvPr id="22" name="図 21"/>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8316418" y="1419859"/>
            <a:ext cx="705175" cy="792234"/>
          </a:xfrm>
          <a:prstGeom prst="rect">
            <a:avLst/>
          </a:prstGeom>
        </p:spPr>
      </p:pic>
      <p:pic>
        <p:nvPicPr>
          <p:cNvPr id="26" name="図 25"/>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1799046" y="4968002"/>
            <a:ext cx="661798" cy="623463"/>
          </a:xfrm>
          <a:prstGeom prst="rect">
            <a:avLst/>
          </a:prstGeom>
        </p:spPr>
      </p:pic>
      <p:sp>
        <p:nvSpPr>
          <p:cNvPr id="7" name="スライド番号プレースホルダー 6"/>
          <p:cNvSpPr>
            <a:spLocks noGrp="1"/>
          </p:cNvSpPr>
          <p:nvPr>
            <p:ph type="sldNum" sz="quarter" idx="12"/>
          </p:nvPr>
        </p:nvSpPr>
        <p:spPr>
          <a:xfrm>
            <a:off x="8669004" y="6501660"/>
            <a:ext cx="474997" cy="356340"/>
          </a:xfrm>
        </p:spPr>
        <p:txBody>
          <a:bodyPr/>
          <a:lstStyle/>
          <a:p>
            <a:fld id="{74E301D7-9017-4E6A-BFE3-60403CABAAC2}" type="slidenum">
              <a:rPr lang="en-US" altLang="ja-JP" sz="1600">
                <a:solidFill>
                  <a:srgbClr val="000000"/>
                </a:solidFill>
              </a:rPr>
              <a:pPr/>
              <a:t>39</a:t>
            </a:fld>
            <a:endParaRPr lang="en-US" altLang="ja-JP" sz="1600">
              <a:solidFill>
                <a:srgbClr val="000000"/>
              </a:solidFill>
            </a:endParaRPr>
          </a:p>
        </p:txBody>
      </p:sp>
    </p:spTree>
    <p:extLst>
      <p:ext uri="{BB962C8B-B14F-4D97-AF65-F5344CB8AC3E}">
        <p14:creationId xmlns:p14="http://schemas.microsoft.com/office/powerpoint/2010/main" xmlns="" val="15299707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ectangle 56"/>
          <p:cNvSpPr>
            <a:spLocks noChangeArrowheads="1"/>
          </p:cNvSpPr>
          <p:nvPr/>
        </p:nvSpPr>
        <p:spPr bwMode="auto">
          <a:xfrm>
            <a:off x="48371" y="3707278"/>
            <a:ext cx="5782796" cy="3063694"/>
          </a:xfrm>
          <a:prstGeom prst="rect">
            <a:avLst/>
          </a:prstGeom>
          <a:solidFill>
            <a:schemeClr val="bg1">
              <a:alpha val="50196"/>
            </a:schemeClr>
          </a:solidFill>
          <a:ln w="38100" cmpd="dbl" algn="ctr">
            <a:solidFill>
              <a:schemeClr val="bg1">
                <a:lumMod val="65000"/>
              </a:schemeClr>
            </a:solidFill>
            <a:miter lim="800000"/>
            <a:headEnd/>
            <a:tailEnd/>
          </a:ln>
        </p:spPr>
        <p:txBody>
          <a:bodyPr lIns="91405" tIns="45703" rIns="91405" bIns="45703" anchor="ctr"/>
          <a:lstStyle/>
          <a:p>
            <a:pPr algn="ctr" defTabSz="914136" fontAlgn="base">
              <a:spcBef>
                <a:spcPct val="0"/>
              </a:spcBef>
              <a:spcAft>
                <a:spcPct val="0"/>
              </a:spcAft>
            </a:pPr>
            <a:endParaRPr lang="ja-JP" altLang="en-US" dirty="0">
              <a:solidFill>
                <a:srgbClr val="000000"/>
              </a:solidFill>
            </a:endParaRPr>
          </a:p>
        </p:txBody>
      </p:sp>
      <p:graphicFrame>
        <p:nvGraphicFramePr>
          <p:cNvPr id="33" name="グラフ 32"/>
          <p:cNvGraphicFramePr>
            <a:graphicFrameLocks/>
          </p:cNvGraphicFramePr>
          <p:nvPr>
            <p:extLst>
              <p:ext uri="{D42A27DB-BD31-4B8C-83A1-F6EECF244321}">
                <p14:modId xmlns:p14="http://schemas.microsoft.com/office/powerpoint/2010/main" xmlns="" val="2355002867"/>
              </p:ext>
            </p:extLst>
          </p:nvPr>
        </p:nvGraphicFramePr>
        <p:xfrm>
          <a:off x="2928584" y="4309040"/>
          <a:ext cx="2839858" cy="2232248"/>
        </p:xfrm>
        <a:graphic>
          <a:graphicData uri="http://schemas.openxmlformats.org/drawingml/2006/chart">
            <c:chart xmlns:c="http://schemas.openxmlformats.org/drawingml/2006/chart" xmlns:r="http://schemas.openxmlformats.org/officeDocument/2006/relationships" r:id="rId3"/>
          </a:graphicData>
        </a:graphic>
      </p:graphicFrame>
      <p:sp>
        <p:nvSpPr>
          <p:cNvPr id="59" name="Rectangle 56"/>
          <p:cNvSpPr>
            <a:spLocks noChangeArrowheads="1"/>
          </p:cNvSpPr>
          <p:nvPr/>
        </p:nvSpPr>
        <p:spPr bwMode="auto">
          <a:xfrm>
            <a:off x="6019161" y="274667"/>
            <a:ext cx="3066991" cy="6496305"/>
          </a:xfrm>
          <a:prstGeom prst="rect">
            <a:avLst/>
          </a:prstGeom>
          <a:solidFill>
            <a:schemeClr val="bg1">
              <a:alpha val="50196"/>
            </a:schemeClr>
          </a:solidFill>
          <a:ln w="38100" cmpd="dbl" algn="ctr">
            <a:solidFill>
              <a:schemeClr val="bg1">
                <a:lumMod val="65000"/>
              </a:schemeClr>
            </a:solidFill>
            <a:miter lim="800000"/>
            <a:headEnd/>
            <a:tailEnd/>
          </a:ln>
        </p:spPr>
        <p:txBody>
          <a:bodyPr lIns="91405" tIns="45703" rIns="91405" bIns="45703" anchor="ctr"/>
          <a:lstStyle/>
          <a:p>
            <a:pPr algn="ctr" defTabSz="914136" fontAlgn="base">
              <a:spcBef>
                <a:spcPct val="0"/>
              </a:spcBef>
              <a:spcAft>
                <a:spcPct val="0"/>
              </a:spcAft>
            </a:pPr>
            <a:endParaRPr lang="ja-JP" altLang="en-US" dirty="0">
              <a:solidFill>
                <a:srgbClr val="000000"/>
              </a:solidFill>
            </a:endParaRPr>
          </a:p>
        </p:txBody>
      </p:sp>
      <p:sp>
        <p:nvSpPr>
          <p:cNvPr id="83" name="Rectangle 56"/>
          <p:cNvSpPr>
            <a:spLocks noChangeArrowheads="1"/>
          </p:cNvSpPr>
          <p:nvPr/>
        </p:nvSpPr>
        <p:spPr bwMode="auto">
          <a:xfrm>
            <a:off x="118582" y="862471"/>
            <a:ext cx="5782796" cy="2592288"/>
          </a:xfrm>
          <a:prstGeom prst="rect">
            <a:avLst/>
          </a:prstGeom>
          <a:solidFill>
            <a:schemeClr val="bg1">
              <a:alpha val="50196"/>
            </a:schemeClr>
          </a:solidFill>
          <a:ln w="38100" cmpd="dbl" algn="ctr">
            <a:solidFill>
              <a:schemeClr val="bg1">
                <a:lumMod val="65000"/>
              </a:schemeClr>
            </a:solidFill>
            <a:miter lim="800000"/>
            <a:headEnd/>
            <a:tailEnd/>
          </a:ln>
        </p:spPr>
        <p:txBody>
          <a:bodyPr lIns="91405" tIns="45703" rIns="91405" bIns="45703" anchor="ctr"/>
          <a:lstStyle/>
          <a:p>
            <a:pPr algn="ctr" defTabSz="914136" fontAlgn="base">
              <a:spcBef>
                <a:spcPct val="0"/>
              </a:spcBef>
              <a:spcAft>
                <a:spcPct val="0"/>
              </a:spcAft>
            </a:pPr>
            <a:endParaRPr lang="ja-JP" altLang="en-US" dirty="0">
              <a:solidFill>
                <a:srgbClr val="000000"/>
              </a:solidFill>
            </a:endParaRPr>
          </a:p>
        </p:txBody>
      </p:sp>
      <p:graphicFrame>
        <p:nvGraphicFramePr>
          <p:cNvPr id="87" name="グラフ 86"/>
          <p:cNvGraphicFramePr/>
          <p:nvPr>
            <p:extLst>
              <p:ext uri="{D42A27DB-BD31-4B8C-83A1-F6EECF244321}">
                <p14:modId xmlns:p14="http://schemas.microsoft.com/office/powerpoint/2010/main" xmlns="" val="2952304922"/>
              </p:ext>
            </p:extLst>
          </p:nvPr>
        </p:nvGraphicFramePr>
        <p:xfrm>
          <a:off x="2936359" y="1348474"/>
          <a:ext cx="2891397" cy="2116336"/>
        </p:xfrm>
        <a:graphic>
          <a:graphicData uri="http://schemas.openxmlformats.org/drawingml/2006/chart">
            <c:chart xmlns:c="http://schemas.openxmlformats.org/drawingml/2006/chart" xmlns:r="http://schemas.openxmlformats.org/officeDocument/2006/relationships" r:id="rId4"/>
          </a:graphicData>
        </a:graphic>
      </p:graphicFrame>
      <p:sp>
        <p:nvSpPr>
          <p:cNvPr id="43" name="AutoShape 2"/>
          <p:cNvSpPr>
            <a:spLocks noChangeArrowheads="1"/>
          </p:cNvSpPr>
          <p:nvPr/>
        </p:nvSpPr>
        <p:spPr bwMode="auto">
          <a:xfrm>
            <a:off x="185051" y="44624"/>
            <a:ext cx="8826011" cy="531674"/>
          </a:xfrm>
          <a:prstGeom prst="bevel">
            <a:avLst>
              <a:gd name="adj" fmla="val 12500"/>
            </a:avLst>
          </a:prstGeom>
          <a:solidFill>
            <a:srgbClr val="FFFF99"/>
          </a:solidFill>
          <a:ln w="9525">
            <a:solidFill>
              <a:schemeClr val="tx1"/>
            </a:solidFill>
            <a:miter lim="800000"/>
            <a:headEnd/>
            <a:tailEnd/>
          </a:ln>
        </p:spPr>
        <p:txBody>
          <a:bodyPr wrap="square" anchor="ctr">
            <a:spAutoFit/>
          </a:bodyPr>
          <a:lstStyle/>
          <a:p>
            <a:pPr algn="ctr" fontAlgn="base">
              <a:spcBef>
                <a:spcPct val="0"/>
              </a:spcBef>
              <a:spcAft>
                <a:spcPct val="0"/>
              </a:spcAft>
            </a:pPr>
            <a:r>
              <a:rPr lang="ja-JP" altLang="en-US" sz="2000" dirty="0" smtClean="0">
                <a:solidFill>
                  <a:srgbClr val="2D2D8A">
                    <a:lumMod val="75000"/>
                  </a:srgbClr>
                </a:solidFill>
                <a:ea typeface="ＤＨＰ特太ゴシック体" pitchFamily="2" charset="-128"/>
              </a:rPr>
              <a:t>地域相談支援（地域移行支援・地域定着支援）の利用者数実績等</a:t>
            </a:r>
            <a:endParaRPr lang="ja-JP" altLang="en-US" sz="2000" dirty="0">
              <a:solidFill>
                <a:srgbClr val="2D2D8A">
                  <a:lumMod val="75000"/>
                </a:srgbClr>
              </a:solidFill>
              <a:ea typeface="ＤＨＰ特太ゴシック体" pitchFamily="2" charset="-128"/>
            </a:endParaRPr>
          </a:p>
        </p:txBody>
      </p:sp>
      <p:sp>
        <p:nvSpPr>
          <p:cNvPr id="71" name="角丸四角形 70"/>
          <p:cNvSpPr/>
          <p:nvPr/>
        </p:nvSpPr>
        <p:spPr>
          <a:xfrm>
            <a:off x="99667" y="679817"/>
            <a:ext cx="4054604" cy="360040"/>
          </a:xfrm>
          <a:prstGeom prst="roundRect">
            <a:avLst/>
          </a:prstGeom>
          <a:solidFill>
            <a:srgbClr val="FFFFCC"/>
          </a:solidFill>
          <a:ln w="3175">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165100" eaLnBrk="0" fontAlgn="base" hangingPunct="0">
              <a:spcBef>
                <a:spcPct val="0"/>
              </a:spcBef>
              <a:spcAft>
                <a:spcPct val="0"/>
              </a:spcAft>
              <a:defRPr/>
            </a:pPr>
            <a:r>
              <a:rPr lang="ja-JP" altLang="en-US" sz="1500" dirty="0" smtClean="0">
                <a:solidFill>
                  <a:srgbClr val="333399">
                    <a:lumMod val="75000"/>
                  </a:srgbClr>
                </a:solidFill>
                <a:latin typeface="HGPｺﾞｼｯｸM" pitchFamily="50" charset="-128"/>
                <a:ea typeface="ＤＨＰ特太ゴシック体" pitchFamily="2" charset="-128"/>
              </a:rPr>
              <a:t>◆ 第４期障害福祉計画における見込量</a:t>
            </a:r>
            <a:endParaRPr lang="en-US" altLang="ja-JP" sz="1500" dirty="0">
              <a:solidFill>
                <a:srgbClr val="333399">
                  <a:lumMod val="75000"/>
                </a:srgbClr>
              </a:solidFill>
              <a:latin typeface="HGPｺﾞｼｯｸM" pitchFamily="50" charset="-128"/>
              <a:ea typeface="ＤＨＰ特太ゴシック体" pitchFamily="2" charset="-128"/>
            </a:endParaRPr>
          </a:p>
        </p:txBody>
      </p:sp>
      <p:sp>
        <p:nvSpPr>
          <p:cNvPr id="73" name="角丸四角形 72"/>
          <p:cNvSpPr/>
          <p:nvPr/>
        </p:nvSpPr>
        <p:spPr>
          <a:xfrm>
            <a:off x="3574966" y="1176260"/>
            <a:ext cx="1329378" cy="216024"/>
          </a:xfrm>
          <a:prstGeom prst="roundRect">
            <a:avLst/>
          </a:prstGeom>
          <a:solidFill>
            <a:schemeClr val="accent2">
              <a:lumMod val="40000"/>
              <a:lumOff val="6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base">
              <a:spcBef>
                <a:spcPct val="0"/>
              </a:spcBef>
              <a:spcAft>
                <a:spcPct val="0"/>
              </a:spcAft>
              <a:defRPr/>
            </a:pPr>
            <a:r>
              <a:rPr lang="ja-JP" altLang="en-US" sz="1050" dirty="0">
                <a:solidFill>
                  <a:prstClr val="white"/>
                </a:solidFill>
                <a:effectLst>
                  <a:outerShdw blurRad="38100" dist="38100" dir="2700000" algn="tl">
                    <a:srgbClr val="000000">
                      <a:alpha val="43137"/>
                    </a:srgbClr>
                  </a:outerShdw>
                </a:effectLst>
                <a:latin typeface="HGPｺﾞｼｯｸE" pitchFamily="50" charset="-128"/>
                <a:ea typeface="HGPｺﾞｼｯｸE" pitchFamily="50" charset="-128"/>
              </a:rPr>
              <a:t>　</a:t>
            </a:r>
            <a:r>
              <a:rPr lang="ja-JP" altLang="en-US" sz="1050" dirty="0" smtClean="0">
                <a:solidFill>
                  <a:prstClr val="white"/>
                </a:solidFill>
                <a:effectLst>
                  <a:outerShdw blurRad="38100" dist="38100" dir="2700000" algn="tl">
                    <a:srgbClr val="000000">
                      <a:alpha val="43137"/>
                    </a:srgbClr>
                  </a:outerShdw>
                </a:effectLst>
                <a:latin typeface="HGPｺﾞｼｯｸE" pitchFamily="50" charset="-128"/>
                <a:ea typeface="HGPｺﾞｼｯｸE" pitchFamily="50" charset="-128"/>
              </a:rPr>
              <a:t>地域定着支援</a:t>
            </a:r>
            <a:endParaRPr lang="ja-JP" altLang="en-US" sz="1050" dirty="0">
              <a:solidFill>
                <a:prstClr val="white"/>
              </a:solidFill>
              <a:effectLst>
                <a:outerShdw blurRad="38100" dist="38100" dir="2700000" algn="tl">
                  <a:srgbClr val="000000">
                    <a:alpha val="43137"/>
                  </a:srgbClr>
                </a:outerShdw>
              </a:effectLst>
              <a:latin typeface="HGPｺﾞｼｯｸE" pitchFamily="50" charset="-128"/>
              <a:ea typeface="HGPｺﾞｼｯｸE" pitchFamily="50" charset="-128"/>
            </a:endParaRPr>
          </a:p>
        </p:txBody>
      </p:sp>
      <p:sp>
        <p:nvSpPr>
          <p:cNvPr id="79" name="角丸四角形 78"/>
          <p:cNvSpPr/>
          <p:nvPr/>
        </p:nvSpPr>
        <p:spPr>
          <a:xfrm>
            <a:off x="106694" y="3513887"/>
            <a:ext cx="4054604" cy="360040"/>
          </a:xfrm>
          <a:prstGeom prst="roundRect">
            <a:avLst/>
          </a:prstGeom>
          <a:solidFill>
            <a:srgbClr val="FFFFCC"/>
          </a:solidFill>
          <a:ln w="3175">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165100" eaLnBrk="0" fontAlgn="base" hangingPunct="0">
              <a:spcBef>
                <a:spcPct val="0"/>
              </a:spcBef>
              <a:spcAft>
                <a:spcPct val="0"/>
              </a:spcAft>
              <a:defRPr/>
            </a:pPr>
            <a:r>
              <a:rPr lang="ja-JP" altLang="en-US" sz="1500" dirty="0" smtClean="0">
                <a:solidFill>
                  <a:srgbClr val="333399">
                    <a:lumMod val="75000"/>
                  </a:srgbClr>
                </a:solidFill>
                <a:latin typeface="HGPｺﾞｼｯｸM" pitchFamily="50" charset="-128"/>
                <a:ea typeface="ＤＨＰ特太ゴシック体" pitchFamily="2" charset="-128"/>
              </a:rPr>
              <a:t>◆ 障害別利用者数の推移（Ｈ２４</a:t>
            </a:r>
            <a:r>
              <a:rPr lang="en-US" altLang="ja-JP" sz="1500" dirty="0" smtClean="0">
                <a:solidFill>
                  <a:srgbClr val="333399">
                    <a:lumMod val="75000"/>
                  </a:srgbClr>
                </a:solidFill>
                <a:latin typeface="HGPｺﾞｼｯｸM" pitchFamily="50" charset="-128"/>
                <a:ea typeface="ＤＨＰ特太ゴシック体" pitchFamily="2" charset="-128"/>
              </a:rPr>
              <a:t>.</a:t>
            </a:r>
            <a:r>
              <a:rPr lang="ja-JP" altLang="en-US" sz="1500" dirty="0" smtClean="0">
                <a:solidFill>
                  <a:srgbClr val="333399">
                    <a:lumMod val="75000"/>
                  </a:srgbClr>
                </a:solidFill>
                <a:latin typeface="HGPｺﾞｼｯｸM" pitchFamily="50" charset="-128"/>
                <a:ea typeface="ＤＨＰ特太ゴシック体" pitchFamily="2" charset="-128"/>
              </a:rPr>
              <a:t>４～Ｈ２</a:t>
            </a:r>
            <a:r>
              <a:rPr lang="ja-JP" altLang="en-US" sz="1500" dirty="0">
                <a:solidFill>
                  <a:srgbClr val="333399">
                    <a:lumMod val="75000"/>
                  </a:srgbClr>
                </a:solidFill>
                <a:latin typeface="HGPｺﾞｼｯｸM" pitchFamily="50" charset="-128"/>
                <a:ea typeface="ＤＨＰ特太ゴシック体" pitchFamily="2" charset="-128"/>
              </a:rPr>
              <a:t>７</a:t>
            </a:r>
            <a:r>
              <a:rPr lang="en-US" altLang="ja-JP" sz="1500" dirty="0" smtClean="0">
                <a:solidFill>
                  <a:srgbClr val="333399">
                    <a:lumMod val="75000"/>
                  </a:srgbClr>
                </a:solidFill>
                <a:latin typeface="HGPｺﾞｼｯｸM" pitchFamily="50" charset="-128"/>
                <a:ea typeface="ＤＨＰ特太ゴシック体" pitchFamily="2" charset="-128"/>
              </a:rPr>
              <a:t>.</a:t>
            </a:r>
            <a:r>
              <a:rPr lang="ja-JP" altLang="en-US" sz="1500" dirty="0">
                <a:solidFill>
                  <a:srgbClr val="333399">
                    <a:lumMod val="75000"/>
                  </a:srgbClr>
                </a:solidFill>
                <a:latin typeface="HGPｺﾞｼｯｸM" pitchFamily="50" charset="-128"/>
                <a:ea typeface="ＤＨＰ特太ゴシック体" pitchFamily="2" charset="-128"/>
              </a:rPr>
              <a:t>８</a:t>
            </a:r>
            <a:r>
              <a:rPr lang="ja-JP" altLang="en-US" sz="1500" dirty="0" smtClean="0">
                <a:solidFill>
                  <a:srgbClr val="333399">
                    <a:lumMod val="75000"/>
                  </a:srgbClr>
                </a:solidFill>
                <a:latin typeface="HGPｺﾞｼｯｸM" pitchFamily="50" charset="-128"/>
                <a:ea typeface="ＤＨＰ特太ゴシック体" pitchFamily="2" charset="-128"/>
              </a:rPr>
              <a:t>）</a:t>
            </a:r>
            <a:endParaRPr lang="en-US" altLang="ja-JP" sz="1500" dirty="0">
              <a:solidFill>
                <a:srgbClr val="333399">
                  <a:lumMod val="75000"/>
                </a:srgbClr>
              </a:solidFill>
              <a:latin typeface="HGPｺﾞｼｯｸM" pitchFamily="50" charset="-128"/>
              <a:ea typeface="ＤＨＰ特太ゴシック体" pitchFamily="2" charset="-128"/>
            </a:endParaRPr>
          </a:p>
        </p:txBody>
      </p:sp>
      <p:sp>
        <p:nvSpPr>
          <p:cNvPr id="80" name="角丸四角形 79"/>
          <p:cNvSpPr/>
          <p:nvPr/>
        </p:nvSpPr>
        <p:spPr>
          <a:xfrm>
            <a:off x="5977305" y="682451"/>
            <a:ext cx="3081046" cy="360040"/>
          </a:xfrm>
          <a:prstGeom prst="roundRect">
            <a:avLst/>
          </a:prstGeom>
          <a:solidFill>
            <a:srgbClr val="FFFFCC"/>
          </a:solidFill>
          <a:ln w="3175">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indent="165100" eaLnBrk="0" fontAlgn="base" hangingPunct="0">
              <a:spcBef>
                <a:spcPct val="0"/>
              </a:spcBef>
              <a:spcAft>
                <a:spcPct val="0"/>
              </a:spcAft>
              <a:defRPr/>
            </a:pPr>
            <a:r>
              <a:rPr lang="ja-JP" altLang="en-US" sz="1500" dirty="0" smtClean="0">
                <a:solidFill>
                  <a:srgbClr val="333399">
                    <a:lumMod val="75000"/>
                  </a:srgbClr>
                </a:solidFill>
                <a:latin typeface="HGPｺﾞｼｯｸM" pitchFamily="50" charset="-128"/>
                <a:ea typeface="ＤＨＰ特太ゴシック体" pitchFamily="2" charset="-128"/>
              </a:rPr>
              <a:t>◆ 都道府県別利用者数（Ｈ２</a:t>
            </a:r>
            <a:r>
              <a:rPr lang="ja-JP" altLang="en-US" sz="1500" dirty="0">
                <a:solidFill>
                  <a:srgbClr val="333399">
                    <a:lumMod val="75000"/>
                  </a:srgbClr>
                </a:solidFill>
                <a:latin typeface="HGPｺﾞｼｯｸM" pitchFamily="50" charset="-128"/>
                <a:ea typeface="ＤＨＰ特太ゴシック体" pitchFamily="2" charset="-128"/>
              </a:rPr>
              <a:t>７</a:t>
            </a:r>
            <a:r>
              <a:rPr lang="en-US" altLang="ja-JP" sz="1500" dirty="0" smtClean="0">
                <a:solidFill>
                  <a:srgbClr val="333399">
                    <a:lumMod val="75000"/>
                  </a:srgbClr>
                </a:solidFill>
                <a:latin typeface="HGPｺﾞｼｯｸM" pitchFamily="50" charset="-128"/>
                <a:ea typeface="ＤＨＰ特太ゴシック体" pitchFamily="2" charset="-128"/>
              </a:rPr>
              <a:t>.</a:t>
            </a:r>
            <a:r>
              <a:rPr lang="ja-JP" altLang="en-US" sz="1500" dirty="0">
                <a:solidFill>
                  <a:srgbClr val="333399">
                    <a:lumMod val="75000"/>
                  </a:srgbClr>
                </a:solidFill>
                <a:latin typeface="HGPｺﾞｼｯｸM" pitchFamily="50" charset="-128"/>
                <a:ea typeface="ＤＨＰ特太ゴシック体" pitchFamily="2" charset="-128"/>
              </a:rPr>
              <a:t>８</a:t>
            </a:r>
            <a:r>
              <a:rPr lang="ja-JP" altLang="en-US" sz="1500" dirty="0" smtClean="0">
                <a:solidFill>
                  <a:srgbClr val="333399">
                    <a:lumMod val="75000"/>
                  </a:srgbClr>
                </a:solidFill>
                <a:latin typeface="HGPｺﾞｼｯｸM" pitchFamily="50" charset="-128"/>
                <a:ea typeface="ＤＨＰ特太ゴシック体" pitchFamily="2" charset="-128"/>
              </a:rPr>
              <a:t>）</a:t>
            </a:r>
            <a:endParaRPr lang="en-US" altLang="ja-JP" sz="1500" dirty="0">
              <a:solidFill>
                <a:srgbClr val="333399">
                  <a:lumMod val="75000"/>
                </a:srgbClr>
              </a:solidFill>
              <a:latin typeface="HGPｺﾞｼｯｸM" pitchFamily="50" charset="-128"/>
              <a:ea typeface="ＤＨＰ特太ゴシック体" pitchFamily="2" charset="-128"/>
            </a:endParaRPr>
          </a:p>
        </p:txBody>
      </p:sp>
      <p:graphicFrame>
        <p:nvGraphicFramePr>
          <p:cNvPr id="82" name="グラフ 81"/>
          <p:cNvGraphicFramePr/>
          <p:nvPr>
            <p:extLst>
              <p:ext uri="{D42A27DB-BD31-4B8C-83A1-F6EECF244321}">
                <p14:modId xmlns:p14="http://schemas.microsoft.com/office/powerpoint/2010/main" xmlns="" val="2550773550"/>
              </p:ext>
            </p:extLst>
          </p:nvPr>
        </p:nvGraphicFramePr>
        <p:xfrm>
          <a:off x="185056" y="1556792"/>
          <a:ext cx="2791695" cy="1951833"/>
        </p:xfrm>
        <a:graphic>
          <a:graphicData uri="http://schemas.openxmlformats.org/drawingml/2006/chart">
            <c:chart xmlns:c="http://schemas.openxmlformats.org/drawingml/2006/chart" xmlns:r="http://schemas.openxmlformats.org/officeDocument/2006/relationships" r:id="rId5"/>
          </a:graphicData>
        </a:graphic>
      </p:graphicFrame>
      <p:sp>
        <p:nvSpPr>
          <p:cNvPr id="84" name="角丸四角形吹き出し 83"/>
          <p:cNvSpPr/>
          <p:nvPr/>
        </p:nvSpPr>
        <p:spPr>
          <a:xfrm>
            <a:off x="517394" y="1727760"/>
            <a:ext cx="1063503" cy="385232"/>
          </a:xfrm>
          <a:prstGeom prst="wedgeRoundRectCallout">
            <a:avLst>
              <a:gd name="adj1" fmla="val -6484"/>
              <a:gd name="adj2" fmla="val 146698"/>
              <a:gd name="adj3" fmla="val 16667"/>
            </a:avLst>
          </a:prstGeom>
          <a:solidFill>
            <a:srgbClr val="FFC000"/>
          </a:solidFill>
          <a:ln w="38100">
            <a:no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vert="horz" rtlCol="0" anchor="ctr"/>
          <a:lstStyle/>
          <a:p>
            <a:pPr algn="ctr" fontAlgn="base">
              <a:spcBef>
                <a:spcPct val="0"/>
              </a:spcBef>
              <a:spcAft>
                <a:spcPct val="0"/>
              </a:spcAft>
            </a:pPr>
            <a:r>
              <a:rPr lang="en-US" altLang="ja-JP" sz="800" b="1" dirty="0" smtClean="0">
                <a:solidFill>
                  <a:prstClr val="white"/>
                </a:solidFill>
                <a:effectLst>
                  <a:outerShdw blurRad="38100" dist="38100" dir="2700000" algn="tl">
                    <a:srgbClr val="000000">
                      <a:alpha val="43137"/>
                    </a:srgbClr>
                  </a:outerShdw>
                </a:effectLst>
                <a:latin typeface="メイリオ" pitchFamily="50" charset="-128"/>
                <a:ea typeface="メイリオ" pitchFamily="50" charset="-128"/>
              </a:rPr>
              <a:t>H27.8</a:t>
            </a:r>
            <a:r>
              <a:rPr lang="ja-JP" altLang="en-US" sz="800" b="1" dirty="0" smtClean="0">
                <a:solidFill>
                  <a:prstClr val="white"/>
                </a:solidFill>
                <a:effectLst>
                  <a:outerShdw blurRad="38100" dist="38100" dir="2700000" algn="tl">
                    <a:srgbClr val="000000">
                      <a:alpha val="43137"/>
                    </a:srgbClr>
                  </a:outerShdw>
                </a:effectLst>
                <a:latin typeface="メイリオ" pitchFamily="50" charset="-128"/>
                <a:ea typeface="メイリオ" pitchFamily="50" charset="-128"/>
              </a:rPr>
              <a:t>月</a:t>
            </a:r>
            <a:endParaRPr lang="en-US" altLang="ja-JP" sz="800" b="1" dirty="0" smtClean="0">
              <a:solidFill>
                <a:prstClr val="white"/>
              </a:solidFill>
              <a:effectLst>
                <a:outerShdw blurRad="38100" dist="38100" dir="2700000" algn="tl">
                  <a:srgbClr val="000000">
                    <a:alpha val="43137"/>
                  </a:srgbClr>
                </a:outerShdw>
              </a:effectLst>
              <a:latin typeface="メイリオ" pitchFamily="50" charset="-128"/>
              <a:ea typeface="メイリオ" pitchFamily="50" charset="-128"/>
            </a:endParaRPr>
          </a:p>
          <a:p>
            <a:pPr algn="ctr" fontAlgn="base">
              <a:spcBef>
                <a:spcPct val="0"/>
              </a:spcBef>
              <a:spcAft>
                <a:spcPct val="0"/>
              </a:spcAft>
            </a:pPr>
            <a:r>
              <a:rPr lang="ja-JP" altLang="en-US" sz="800" b="1" dirty="0" smtClean="0">
                <a:solidFill>
                  <a:prstClr val="white"/>
                </a:solidFill>
                <a:effectLst>
                  <a:outerShdw blurRad="38100" dist="38100" dir="2700000" algn="tl">
                    <a:srgbClr val="000000">
                      <a:alpha val="43137"/>
                    </a:srgbClr>
                  </a:outerShdw>
                </a:effectLst>
                <a:latin typeface="メイリオ" pitchFamily="50" charset="-128"/>
                <a:ea typeface="メイリオ" pitchFamily="50" charset="-128"/>
              </a:rPr>
              <a:t>サービス実績</a:t>
            </a:r>
            <a:endParaRPr lang="en-US" altLang="ja-JP" sz="800" b="1" dirty="0" smtClean="0">
              <a:solidFill>
                <a:prstClr val="white"/>
              </a:solidFill>
              <a:effectLst>
                <a:outerShdw blurRad="38100" dist="38100" dir="2700000" algn="tl">
                  <a:srgbClr val="000000">
                    <a:alpha val="43137"/>
                  </a:srgbClr>
                </a:outerShdw>
              </a:effectLst>
              <a:latin typeface="メイリオ" pitchFamily="50" charset="-128"/>
              <a:ea typeface="メイリオ" pitchFamily="50" charset="-128"/>
            </a:endParaRPr>
          </a:p>
          <a:p>
            <a:pPr algn="ctr" fontAlgn="base">
              <a:spcBef>
                <a:spcPct val="0"/>
              </a:spcBef>
              <a:spcAft>
                <a:spcPct val="0"/>
              </a:spcAft>
            </a:pPr>
            <a:r>
              <a:rPr lang="en-US" altLang="ja-JP" sz="800" b="1" dirty="0" smtClean="0">
                <a:solidFill>
                  <a:prstClr val="white"/>
                </a:solidFill>
                <a:effectLst>
                  <a:outerShdw blurRad="38100" dist="38100" dir="2700000" algn="tl">
                    <a:srgbClr val="000000">
                      <a:alpha val="43137"/>
                    </a:srgbClr>
                  </a:outerShdw>
                </a:effectLst>
                <a:latin typeface="メイリオ" pitchFamily="50" charset="-128"/>
                <a:ea typeface="メイリオ" pitchFamily="50" charset="-128"/>
              </a:rPr>
              <a:t>466</a:t>
            </a:r>
            <a:r>
              <a:rPr lang="ja-JP" altLang="en-US" sz="800" b="1" dirty="0" smtClean="0">
                <a:solidFill>
                  <a:prstClr val="white"/>
                </a:solidFill>
                <a:effectLst>
                  <a:outerShdw blurRad="38100" dist="38100" dir="2700000" algn="tl">
                    <a:srgbClr val="000000">
                      <a:alpha val="43137"/>
                    </a:srgbClr>
                  </a:outerShdw>
                </a:effectLst>
                <a:latin typeface="メイリオ" pitchFamily="50" charset="-128"/>
                <a:ea typeface="メイリオ" pitchFamily="50" charset="-128"/>
              </a:rPr>
              <a:t>人</a:t>
            </a:r>
            <a:endParaRPr lang="en-US" altLang="ja-JP" sz="800" b="1" dirty="0" smtClean="0">
              <a:solidFill>
                <a:prstClr val="white"/>
              </a:solidFill>
              <a:effectLst>
                <a:outerShdw blurRad="38100" dist="38100" dir="2700000" algn="tl">
                  <a:srgbClr val="000000">
                    <a:alpha val="43137"/>
                  </a:srgbClr>
                </a:outerShdw>
              </a:effectLst>
              <a:latin typeface="メイリオ" pitchFamily="50" charset="-128"/>
              <a:ea typeface="メイリオ" pitchFamily="50" charset="-128"/>
            </a:endParaRPr>
          </a:p>
        </p:txBody>
      </p:sp>
      <p:sp>
        <p:nvSpPr>
          <p:cNvPr id="88" name="角丸四角形吹き出し 87"/>
          <p:cNvSpPr/>
          <p:nvPr/>
        </p:nvSpPr>
        <p:spPr>
          <a:xfrm>
            <a:off x="3223067" y="1650554"/>
            <a:ext cx="797626" cy="398930"/>
          </a:xfrm>
          <a:prstGeom prst="wedgeRoundRectCallout">
            <a:avLst>
              <a:gd name="adj1" fmla="val 11772"/>
              <a:gd name="adj2" fmla="val 126383"/>
              <a:gd name="adj3" fmla="val 16667"/>
            </a:avLst>
          </a:prstGeom>
          <a:solidFill>
            <a:srgbClr val="FFC000"/>
          </a:solidFill>
          <a:ln w="38100">
            <a:no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vert="horz" rtlCol="0" anchor="ctr"/>
          <a:lstStyle/>
          <a:p>
            <a:pPr algn="ctr" fontAlgn="base">
              <a:spcBef>
                <a:spcPct val="0"/>
              </a:spcBef>
              <a:spcAft>
                <a:spcPct val="0"/>
              </a:spcAft>
            </a:pPr>
            <a:r>
              <a:rPr lang="en-US" altLang="ja-JP" sz="800" b="1" dirty="0" smtClean="0">
                <a:solidFill>
                  <a:prstClr val="white"/>
                </a:solidFill>
                <a:effectLst>
                  <a:outerShdw blurRad="38100" dist="38100" dir="2700000" algn="tl">
                    <a:srgbClr val="000000">
                      <a:alpha val="43137"/>
                    </a:srgbClr>
                  </a:outerShdw>
                </a:effectLst>
                <a:latin typeface="メイリオ" pitchFamily="50" charset="-128"/>
                <a:ea typeface="メイリオ" pitchFamily="50" charset="-128"/>
              </a:rPr>
              <a:t>H27.</a:t>
            </a:r>
            <a:r>
              <a:rPr lang="en-US" altLang="ja-JP" sz="800" b="1"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rPr>
              <a:t>8</a:t>
            </a:r>
            <a:r>
              <a:rPr lang="ja-JP" altLang="en-US" sz="800" b="1" dirty="0" smtClean="0">
                <a:solidFill>
                  <a:prstClr val="white"/>
                </a:solidFill>
                <a:effectLst>
                  <a:outerShdw blurRad="38100" dist="38100" dir="2700000" algn="tl">
                    <a:srgbClr val="000000">
                      <a:alpha val="43137"/>
                    </a:srgbClr>
                  </a:outerShdw>
                </a:effectLst>
                <a:latin typeface="メイリオ" pitchFamily="50" charset="-128"/>
                <a:ea typeface="メイリオ" pitchFamily="50" charset="-128"/>
              </a:rPr>
              <a:t>月</a:t>
            </a:r>
            <a:endParaRPr lang="en-US" altLang="ja-JP" sz="800" b="1" dirty="0" smtClean="0">
              <a:solidFill>
                <a:prstClr val="white"/>
              </a:solidFill>
              <a:effectLst>
                <a:outerShdw blurRad="38100" dist="38100" dir="2700000" algn="tl">
                  <a:srgbClr val="000000">
                    <a:alpha val="43137"/>
                  </a:srgbClr>
                </a:outerShdw>
              </a:effectLst>
              <a:latin typeface="メイリオ" pitchFamily="50" charset="-128"/>
              <a:ea typeface="メイリオ" pitchFamily="50" charset="-128"/>
            </a:endParaRPr>
          </a:p>
          <a:p>
            <a:pPr algn="ctr" fontAlgn="base">
              <a:spcBef>
                <a:spcPct val="0"/>
              </a:spcBef>
              <a:spcAft>
                <a:spcPct val="0"/>
              </a:spcAft>
            </a:pPr>
            <a:r>
              <a:rPr lang="ja-JP" altLang="en-US" sz="800" b="1" dirty="0" smtClean="0">
                <a:solidFill>
                  <a:prstClr val="white"/>
                </a:solidFill>
                <a:effectLst>
                  <a:outerShdw blurRad="38100" dist="38100" dir="2700000" algn="tl">
                    <a:srgbClr val="000000">
                      <a:alpha val="43137"/>
                    </a:srgbClr>
                  </a:outerShdw>
                </a:effectLst>
                <a:latin typeface="メイリオ" pitchFamily="50" charset="-128"/>
                <a:ea typeface="メイリオ" pitchFamily="50" charset="-128"/>
              </a:rPr>
              <a:t>サービス実績</a:t>
            </a:r>
            <a:r>
              <a:rPr lang="en-US" altLang="ja-JP" sz="800" b="1" dirty="0" smtClean="0">
                <a:solidFill>
                  <a:prstClr val="white"/>
                </a:solidFill>
                <a:effectLst>
                  <a:outerShdw blurRad="38100" dist="38100" dir="2700000" algn="tl">
                    <a:srgbClr val="000000">
                      <a:alpha val="43137"/>
                    </a:srgbClr>
                  </a:outerShdw>
                </a:effectLst>
                <a:latin typeface="メイリオ" pitchFamily="50" charset="-128"/>
                <a:ea typeface="メイリオ" pitchFamily="50" charset="-128"/>
              </a:rPr>
              <a:t>2,212</a:t>
            </a:r>
            <a:r>
              <a:rPr lang="ja-JP" altLang="en-US" sz="800" b="1" dirty="0" smtClean="0">
                <a:solidFill>
                  <a:prstClr val="white"/>
                </a:solidFill>
                <a:effectLst>
                  <a:outerShdw blurRad="38100" dist="38100" dir="2700000" algn="tl">
                    <a:srgbClr val="000000">
                      <a:alpha val="43137"/>
                    </a:srgbClr>
                  </a:outerShdw>
                </a:effectLst>
                <a:latin typeface="メイリオ" pitchFamily="50" charset="-128"/>
                <a:ea typeface="メイリオ" pitchFamily="50" charset="-128"/>
              </a:rPr>
              <a:t>人</a:t>
            </a:r>
            <a:endParaRPr lang="en-US" altLang="ja-JP" sz="800" b="1" dirty="0" smtClean="0">
              <a:solidFill>
                <a:prstClr val="white"/>
              </a:solidFill>
              <a:effectLst>
                <a:outerShdw blurRad="38100" dist="38100" dir="2700000" algn="tl">
                  <a:srgbClr val="000000">
                    <a:alpha val="43137"/>
                  </a:srgbClr>
                </a:outerShdw>
              </a:effectLst>
              <a:latin typeface="メイリオ" pitchFamily="50" charset="-128"/>
              <a:ea typeface="メイリオ" pitchFamily="50" charset="-128"/>
            </a:endParaRPr>
          </a:p>
        </p:txBody>
      </p:sp>
      <p:sp>
        <p:nvSpPr>
          <p:cNvPr id="90" name="角丸四角形 89"/>
          <p:cNvSpPr/>
          <p:nvPr/>
        </p:nvSpPr>
        <p:spPr>
          <a:xfrm>
            <a:off x="916209" y="1176260"/>
            <a:ext cx="1329378" cy="216024"/>
          </a:xfrm>
          <a:prstGeom prst="roundRect">
            <a:avLst/>
          </a:prstGeom>
          <a:solidFill>
            <a:schemeClr val="accent2">
              <a:lumMod val="40000"/>
              <a:lumOff val="6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base">
              <a:spcBef>
                <a:spcPct val="0"/>
              </a:spcBef>
              <a:spcAft>
                <a:spcPct val="0"/>
              </a:spcAft>
              <a:defRPr/>
            </a:pPr>
            <a:r>
              <a:rPr lang="ja-JP" altLang="en-US" sz="1050" dirty="0">
                <a:solidFill>
                  <a:prstClr val="white"/>
                </a:solidFill>
                <a:effectLst>
                  <a:outerShdw blurRad="38100" dist="38100" dir="2700000" algn="tl">
                    <a:srgbClr val="000000">
                      <a:alpha val="43137"/>
                    </a:srgbClr>
                  </a:outerShdw>
                </a:effectLst>
                <a:latin typeface="HGPｺﾞｼｯｸE" pitchFamily="50" charset="-128"/>
                <a:ea typeface="HGPｺﾞｼｯｸE" pitchFamily="50" charset="-128"/>
              </a:rPr>
              <a:t>　</a:t>
            </a:r>
            <a:r>
              <a:rPr lang="ja-JP" altLang="en-US" sz="1050" dirty="0" smtClean="0">
                <a:solidFill>
                  <a:prstClr val="white"/>
                </a:solidFill>
                <a:effectLst>
                  <a:outerShdw blurRad="38100" dist="38100" dir="2700000" algn="tl">
                    <a:srgbClr val="000000">
                      <a:alpha val="43137"/>
                    </a:srgbClr>
                  </a:outerShdw>
                </a:effectLst>
                <a:latin typeface="HGPｺﾞｼｯｸE" pitchFamily="50" charset="-128"/>
                <a:ea typeface="HGPｺﾞｼｯｸE" pitchFamily="50" charset="-128"/>
              </a:rPr>
              <a:t>地域移行支援</a:t>
            </a:r>
            <a:endParaRPr lang="ja-JP" altLang="en-US" sz="1050" dirty="0">
              <a:solidFill>
                <a:prstClr val="white"/>
              </a:solidFill>
              <a:effectLst>
                <a:outerShdw blurRad="38100" dist="38100" dir="2700000" algn="tl">
                  <a:srgbClr val="000000">
                    <a:alpha val="43137"/>
                  </a:srgbClr>
                </a:outerShdw>
              </a:effectLst>
              <a:latin typeface="HGPｺﾞｼｯｸE" pitchFamily="50" charset="-128"/>
              <a:ea typeface="HGPｺﾞｼｯｸE" pitchFamily="50" charset="-128"/>
            </a:endParaRPr>
          </a:p>
        </p:txBody>
      </p:sp>
      <p:sp>
        <p:nvSpPr>
          <p:cNvPr id="91" name="角丸四角形 90"/>
          <p:cNvSpPr/>
          <p:nvPr/>
        </p:nvSpPr>
        <p:spPr>
          <a:xfrm>
            <a:off x="3907311" y="4010330"/>
            <a:ext cx="1329378" cy="216024"/>
          </a:xfrm>
          <a:prstGeom prst="roundRect">
            <a:avLst/>
          </a:prstGeom>
          <a:solidFill>
            <a:schemeClr val="accent2">
              <a:lumMod val="40000"/>
              <a:lumOff val="6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base">
              <a:spcBef>
                <a:spcPct val="0"/>
              </a:spcBef>
              <a:spcAft>
                <a:spcPct val="0"/>
              </a:spcAft>
              <a:defRPr/>
            </a:pPr>
            <a:r>
              <a:rPr lang="ja-JP" altLang="en-US" sz="1050" dirty="0">
                <a:solidFill>
                  <a:prstClr val="white"/>
                </a:solidFill>
                <a:effectLst>
                  <a:outerShdw blurRad="38100" dist="38100" dir="2700000" algn="tl">
                    <a:srgbClr val="000000">
                      <a:alpha val="43137"/>
                    </a:srgbClr>
                  </a:outerShdw>
                </a:effectLst>
                <a:latin typeface="HGPｺﾞｼｯｸE" pitchFamily="50" charset="-128"/>
                <a:ea typeface="HGPｺﾞｼｯｸE" pitchFamily="50" charset="-128"/>
              </a:rPr>
              <a:t>　</a:t>
            </a:r>
            <a:r>
              <a:rPr lang="ja-JP" altLang="en-US" sz="1050" dirty="0" smtClean="0">
                <a:solidFill>
                  <a:prstClr val="white"/>
                </a:solidFill>
                <a:effectLst>
                  <a:outerShdw blurRad="38100" dist="38100" dir="2700000" algn="tl">
                    <a:srgbClr val="000000">
                      <a:alpha val="43137"/>
                    </a:srgbClr>
                  </a:outerShdw>
                </a:effectLst>
                <a:latin typeface="HGPｺﾞｼｯｸE" pitchFamily="50" charset="-128"/>
                <a:ea typeface="HGPｺﾞｼｯｸE" pitchFamily="50" charset="-128"/>
              </a:rPr>
              <a:t>地域定着支援</a:t>
            </a:r>
            <a:endParaRPr lang="ja-JP" altLang="en-US" sz="1050" dirty="0">
              <a:solidFill>
                <a:prstClr val="white"/>
              </a:solidFill>
              <a:effectLst>
                <a:outerShdw blurRad="38100" dist="38100" dir="2700000" algn="tl">
                  <a:srgbClr val="000000">
                    <a:alpha val="43137"/>
                  </a:srgbClr>
                </a:outerShdw>
              </a:effectLst>
              <a:latin typeface="HGPｺﾞｼｯｸE" pitchFamily="50" charset="-128"/>
              <a:ea typeface="HGPｺﾞｼｯｸE" pitchFamily="50" charset="-128"/>
            </a:endParaRPr>
          </a:p>
        </p:txBody>
      </p:sp>
      <p:sp>
        <p:nvSpPr>
          <p:cNvPr id="92" name="角丸四角形 91"/>
          <p:cNvSpPr/>
          <p:nvPr/>
        </p:nvSpPr>
        <p:spPr>
          <a:xfrm>
            <a:off x="916209" y="4002717"/>
            <a:ext cx="1329378" cy="216024"/>
          </a:xfrm>
          <a:prstGeom prst="roundRect">
            <a:avLst/>
          </a:prstGeom>
          <a:solidFill>
            <a:schemeClr val="accent2">
              <a:lumMod val="40000"/>
              <a:lumOff val="6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base">
              <a:spcBef>
                <a:spcPct val="0"/>
              </a:spcBef>
              <a:spcAft>
                <a:spcPct val="0"/>
              </a:spcAft>
              <a:defRPr/>
            </a:pPr>
            <a:r>
              <a:rPr lang="ja-JP" altLang="en-US" sz="1050" dirty="0">
                <a:solidFill>
                  <a:prstClr val="white"/>
                </a:solidFill>
                <a:effectLst>
                  <a:outerShdw blurRad="38100" dist="38100" dir="2700000" algn="tl">
                    <a:srgbClr val="000000">
                      <a:alpha val="43137"/>
                    </a:srgbClr>
                  </a:outerShdw>
                </a:effectLst>
                <a:latin typeface="HGPｺﾞｼｯｸE" pitchFamily="50" charset="-128"/>
                <a:ea typeface="HGPｺﾞｼｯｸE" pitchFamily="50" charset="-128"/>
              </a:rPr>
              <a:t>　</a:t>
            </a:r>
            <a:r>
              <a:rPr lang="ja-JP" altLang="en-US" sz="1050" dirty="0" smtClean="0">
                <a:solidFill>
                  <a:prstClr val="white"/>
                </a:solidFill>
                <a:effectLst>
                  <a:outerShdw blurRad="38100" dist="38100" dir="2700000" algn="tl">
                    <a:srgbClr val="000000">
                      <a:alpha val="43137"/>
                    </a:srgbClr>
                  </a:outerShdw>
                </a:effectLst>
                <a:latin typeface="HGPｺﾞｼｯｸE" pitchFamily="50" charset="-128"/>
                <a:ea typeface="HGPｺﾞｼｯｸE" pitchFamily="50" charset="-128"/>
              </a:rPr>
              <a:t>地域移行支援</a:t>
            </a:r>
            <a:endParaRPr lang="ja-JP" altLang="en-US" sz="1050" dirty="0">
              <a:solidFill>
                <a:prstClr val="white"/>
              </a:solidFill>
              <a:effectLst>
                <a:outerShdw blurRad="38100" dist="38100" dir="2700000" algn="tl">
                  <a:srgbClr val="000000">
                    <a:alpha val="43137"/>
                  </a:srgbClr>
                </a:outerShdw>
              </a:effectLst>
              <a:latin typeface="HGPｺﾞｼｯｸE" pitchFamily="50" charset="-128"/>
              <a:ea typeface="HGPｺﾞｼｯｸE" pitchFamily="50" charset="-128"/>
            </a:endParaRPr>
          </a:p>
        </p:txBody>
      </p:sp>
      <p:sp>
        <p:nvSpPr>
          <p:cNvPr id="28" name="テキスト ボックス 27"/>
          <p:cNvSpPr txBox="1"/>
          <p:nvPr/>
        </p:nvSpPr>
        <p:spPr>
          <a:xfrm>
            <a:off x="8360728" y="1058438"/>
            <a:ext cx="650334" cy="215444"/>
          </a:xfrm>
          <a:prstGeom prst="rect">
            <a:avLst/>
          </a:prstGeom>
          <a:noFill/>
        </p:spPr>
        <p:txBody>
          <a:bodyPr wrap="square" rtlCol="0">
            <a:spAutoFit/>
          </a:bodyPr>
          <a:lstStyle/>
          <a:p>
            <a:pPr fontAlgn="base">
              <a:spcBef>
                <a:spcPct val="0"/>
              </a:spcBef>
              <a:spcAft>
                <a:spcPct val="0"/>
              </a:spcAft>
            </a:pPr>
            <a:r>
              <a:rPr lang="ja-JP" altLang="en-US" sz="800" dirty="0" smtClean="0">
                <a:solidFill>
                  <a:srgbClr val="000000"/>
                </a:solidFill>
                <a:latin typeface="ＭＳ Ｐゴシック"/>
              </a:rPr>
              <a:t>（単位：人）</a:t>
            </a:r>
            <a:endParaRPr lang="ja-JP" altLang="en-US" sz="800" dirty="0">
              <a:solidFill>
                <a:srgbClr val="000000"/>
              </a:solidFill>
              <a:latin typeface="ＭＳ Ｐゴシック"/>
            </a:endParaRPr>
          </a:p>
        </p:txBody>
      </p:sp>
      <p:graphicFrame>
        <p:nvGraphicFramePr>
          <p:cNvPr id="29" name="グラフ 28"/>
          <p:cNvGraphicFramePr>
            <a:graphicFrameLocks/>
          </p:cNvGraphicFramePr>
          <p:nvPr>
            <p:extLst>
              <p:ext uri="{D42A27DB-BD31-4B8C-83A1-F6EECF244321}">
                <p14:modId xmlns:p14="http://schemas.microsoft.com/office/powerpoint/2010/main" xmlns="" val="2675618134"/>
              </p:ext>
            </p:extLst>
          </p:nvPr>
        </p:nvGraphicFramePr>
        <p:xfrm>
          <a:off x="118605" y="4352862"/>
          <a:ext cx="2924585" cy="214460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5" name="グラフ 34"/>
          <p:cNvGraphicFramePr>
            <a:graphicFrameLocks/>
          </p:cNvGraphicFramePr>
          <p:nvPr>
            <p:extLst>
              <p:ext uri="{D42A27DB-BD31-4B8C-83A1-F6EECF244321}">
                <p14:modId xmlns:p14="http://schemas.microsoft.com/office/powerpoint/2010/main" xmlns="" val="3419857456"/>
              </p:ext>
            </p:extLst>
          </p:nvPr>
        </p:nvGraphicFramePr>
        <p:xfrm>
          <a:off x="6038220" y="1166160"/>
          <a:ext cx="1588525" cy="557412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6" name="グラフ 35"/>
          <p:cNvGraphicFramePr>
            <a:graphicFrameLocks/>
          </p:cNvGraphicFramePr>
          <p:nvPr>
            <p:extLst>
              <p:ext uri="{D42A27DB-BD31-4B8C-83A1-F6EECF244321}">
                <p14:modId xmlns:p14="http://schemas.microsoft.com/office/powerpoint/2010/main" xmlns="" val="4001953226"/>
              </p:ext>
            </p:extLst>
          </p:nvPr>
        </p:nvGraphicFramePr>
        <p:xfrm>
          <a:off x="7482221" y="1194175"/>
          <a:ext cx="1538285" cy="5560518"/>
        </p:xfrm>
        <a:graphic>
          <a:graphicData uri="http://schemas.openxmlformats.org/drawingml/2006/chart">
            <c:chart xmlns:c="http://schemas.openxmlformats.org/drawingml/2006/chart" xmlns:r="http://schemas.openxmlformats.org/officeDocument/2006/relationships" r:id="rId8"/>
          </a:graphicData>
        </a:graphic>
      </p:graphicFrame>
      <p:sp>
        <p:nvSpPr>
          <p:cNvPr id="3" name="テキスト ボックス 2"/>
          <p:cNvSpPr txBox="1"/>
          <p:nvPr/>
        </p:nvSpPr>
        <p:spPr>
          <a:xfrm>
            <a:off x="7185484" y="3613695"/>
            <a:ext cx="332345" cy="338554"/>
          </a:xfrm>
          <a:prstGeom prst="rect">
            <a:avLst/>
          </a:prstGeom>
          <a:noFill/>
        </p:spPr>
        <p:txBody>
          <a:bodyPr wrap="square" rtlCol="0">
            <a:spAutoFit/>
          </a:bodyPr>
          <a:lstStyle/>
          <a:p>
            <a:pPr fontAlgn="base">
              <a:spcBef>
                <a:spcPct val="0"/>
              </a:spcBef>
              <a:spcAft>
                <a:spcPct val="0"/>
              </a:spcAft>
            </a:pPr>
            <a:r>
              <a:rPr lang="en-US" altLang="ja-JP" sz="800" dirty="0" smtClean="0">
                <a:solidFill>
                  <a:srgbClr val="000000"/>
                </a:solidFill>
              </a:rPr>
              <a:t>181</a:t>
            </a:r>
            <a:endParaRPr lang="ja-JP" altLang="en-US" sz="800" dirty="0">
              <a:solidFill>
                <a:srgbClr val="000000"/>
              </a:solidFill>
            </a:endParaRPr>
          </a:p>
        </p:txBody>
      </p:sp>
      <p:sp>
        <p:nvSpPr>
          <p:cNvPr id="31" name="テキスト ボックス 30"/>
          <p:cNvSpPr txBox="1"/>
          <p:nvPr/>
        </p:nvSpPr>
        <p:spPr>
          <a:xfrm>
            <a:off x="8726008" y="3004912"/>
            <a:ext cx="332345" cy="338554"/>
          </a:xfrm>
          <a:prstGeom prst="rect">
            <a:avLst/>
          </a:prstGeom>
          <a:noFill/>
        </p:spPr>
        <p:txBody>
          <a:bodyPr wrap="square" rtlCol="0">
            <a:spAutoFit/>
          </a:bodyPr>
          <a:lstStyle/>
          <a:p>
            <a:pPr fontAlgn="base">
              <a:spcBef>
                <a:spcPct val="0"/>
              </a:spcBef>
              <a:spcAft>
                <a:spcPct val="0"/>
              </a:spcAft>
            </a:pPr>
            <a:r>
              <a:rPr lang="en-US" altLang="ja-JP" sz="800" dirty="0" smtClean="0">
                <a:solidFill>
                  <a:srgbClr val="000000"/>
                </a:solidFill>
              </a:rPr>
              <a:t>201</a:t>
            </a:r>
            <a:endParaRPr lang="ja-JP" altLang="en-US" sz="800" dirty="0">
              <a:solidFill>
                <a:srgbClr val="000000"/>
              </a:solidFill>
            </a:endParaRPr>
          </a:p>
        </p:txBody>
      </p:sp>
      <p:sp>
        <p:nvSpPr>
          <p:cNvPr id="39" name="テキスト ボックス 38"/>
          <p:cNvSpPr txBox="1"/>
          <p:nvPr/>
        </p:nvSpPr>
        <p:spPr>
          <a:xfrm>
            <a:off x="8692440" y="1756795"/>
            <a:ext cx="332345" cy="338554"/>
          </a:xfrm>
          <a:prstGeom prst="rect">
            <a:avLst/>
          </a:prstGeom>
          <a:noFill/>
        </p:spPr>
        <p:txBody>
          <a:bodyPr wrap="square" rtlCol="0">
            <a:spAutoFit/>
          </a:bodyPr>
          <a:lstStyle/>
          <a:p>
            <a:pPr fontAlgn="base">
              <a:spcBef>
                <a:spcPct val="0"/>
              </a:spcBef>
              <a:spcAft>
                <a:spcPct val="0"/>
              </a:spcAft>
            </a:pPr>
            <a:r>
              <a:rPr lang="en-US" altLang="ja-JP" sz="800" dirty="0" smtClean="0">
                <a:solidFill>
                  <a:srgbClr val="000000"/>
                </a:solidFill>
              </a:rPr>
              <a:t>514</a:t>
            </a:r>
            <a:endParaRPr lang="ja-JP" altLang="en-US" sz="800" dirty="0">
              <a:solidFill>
                <a:srgbClr val="000000"/>
              </a:solidFill>
            </a:endParaRPr>
          </a:p>
        </p:txBody>
      </p:sp>
      <p:sp>
        <p:nvSpPr>
          <p:cNvPr id="25" name="スライド番号プレースホルダー 3"/>
          <p:cNvSpPr>
            <a:spLocks noGrp="1"/>
          </p:cNvSpPr>
          <p:nvPr>
            <p:ph type="sldNum" sz="quarter" idx="12"/>
          </p:nvPr>
        </p:nvSpPr>
        <p:spPr>
          <a:xfrm>
            <a:off x="7010400" y="6493105"/>
            <a:ext cx="2133600" cy="365125"/>
          </a:xfrm>
        </p:spPr>
        <p:txBody>
          <a:bodyPr/>
          <a:lstStyle/>
          <a:p>
            <a:fld id="{D2D8002D-B5B0-4BAC-B1F6-782DDCCE6D9C}" type="slidenum">
              <a:rPr lang="ja-JP" altLang="en-US" sz="1800" smtClean="0">
                <a:solidFill>
                  <a:prstClr val="black">
                    <a:tint val="75000"/>
                  </a:prstClr>
                </a:solidFill>
              </a:rPr>
              <a:pPr/>
              <a:t>4</a:t>
            </a:fld>
            <a:endParaRPr lang="ja-JP" altLang="en-US" sz="1800" dirty="0">
              <a:solidFill>
                <a:prstClr val="black">
                  <a:tint val="75000"/>
                </a:prstClr>
              </a:solidFill>
            </a:endParaRPr>
          </a:p>
        </p:txBody>
      </p:sp>
    </p:spTree>
    <p:extLst>
      <p:ext uri="{BB962C8B-B14F-4D97-AF65-F5344CB8AC3E}">
        <p14:creationId xmlns:p14="http://schemas.microsoft.com/office/powerpoint/2010/main" xmlns="" val="1308322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p:cNvGraphicFramePr>
            <a:graphicFrameLocks/>
          </p:cNvGraphicFramePr>
          <p:nvPr>
            <p:extLst>
              <p:ext uri="{D42A27DB-BD31-4B8C-83A1-F6EECF244321}">
                <p14:modId xmlns:p14="http://schemas.microsoft.com/office/powerpoint/2010/main" xmlns="" val="3925338762"/>
              </p:ext>
            </p:extLst>
          </p:nvPr>
        </p:nvGraphicFramePr>
        <p:xfrm>
          <a:off x="539552" y="980728"/>
          <a:ext cx="7344816" cy="5256584"/>
        </p:xfrm>
        <a:graphic>
          <a:graphicData uri="http://schemas.openxmlformats.org/drawingml/2006/chart">
            <c:chart xmlns:c="http://schemas.openxmlformats.org/drawingml/2006/chart" xmlns:r="http://schemas.openxmlformats.org/officeDocument/2006/relationships" r:id="rId2"/>
          </a:graphicData>
        </a:graphic>
      </p:graphicFrame>
      <p:sp>
        <p:nvSpPr>
          <p:cNvPr id="3" name="テキスト ボックス 2"/>
          <p:cNvSpPr txBox="1"/>
          <p:nvPr/>
        </p:nvSpPr>
        <p:spPr>
          <a:xfrm>
            <a:off x="16389" y="1772816"/>
            <a:ext cx="461633" cy="1584176"/>
          </a:xfrm>
          <a:prstGeom prst="rect">
            <a:avLst/>
          </a:prstGeom>
          <a:noFill/>
        </p:spPr>
        <p:txBody>
          <a:bodyPr vert="eaVert" wrap="square" lIns="91424" tIns="45712" rIns="91424" bIns="45712" rtlCol="0">
            <a:spAutoFit/>
          </a:bodyPr>
          <a:lstStyle/>
          <a:p>
            <a:pPr algn="dist" fontAlgn="base">
              <a:spcBef>
                <a:spcPct val="0"/>
              </a:spcBef>
              <a:spcAft>
                <a:spcPct val="0"/>
              </a:spcAft>
            </a:pPr>
            <a:r>
              <a:rPr lang="ja-JP" altLang="en-US" dirty="0">
                <a:solidFill>
                  <a:prstClr val="black"/>
                </a:solidFill>
                <a:latin typeface="Arial" pitchFamily="34" charset="0"/>
              </a:rPr>
              <a:t>人口十万対</a:t>
            </a:r>
          </a:p>
        </p:txBody>
      </p:sp>
      <p:sp>
        <p:nvSpPr>
          <p:cNvPr id="4" name="テキスト ボックス 3"/>
          <p:cNvSpPr txBox="1"/>
          <p:nvPr/>
        </p:nvSpPr>
        <p:spPr>
          <a:xfrm>
            <a:off x="899592" y="6237312"/>
            <a:ext cx="7345977" cy="338538"/>
          </a:xfrm>
          <a:prstGeom prst="rect">
            <a:avLst/>
          </a:prstGeom>
          <a:noFill/>
        </p:spPr>
        <p:txBody>
          <a:bodyPr wrap="none" lIns="91424" tIns="45712" rIns="91424" bIns="45712" rtlCol="0">
            <a:spAutoFit/>
          </a:bodyPr>
          <a:lstStyle/>
          <a:p>
            <a:pPr fontAlgn="base">
              <a:spcBef>
                <a:spcPct val="0"/>
              </a:spcBef>
              <a:spcAft>
                <a:spcPct val="0"/>
              </a:spcAft>
            </a:pPr>
            <a:r>
              <a:rPr lang="en-US" altLang="ja-JP" sz="1600" dirty="0">
                <a:solidFill>
                  <a:prstClr val="black"/>
                </a:solidFill>
                <a:latin typeface="ＭＳ Ｐゴシック"/>
              </a:rPr>
              <a:t>1955    60      65     70      75      80      85     90      95     2000   05      10   13</a:t>
            </a:r>
            <a:endParaRPr lang="ja-JP" altLang="en-US" sz="1600" dirty="0">
              <a:solidFill>
                <a:prstClr val="black"/>
              </a:solidFill>
              <a:latin typeface="ＭＳ Ｐゴシック"/>
            </a:endParaRPr>
          </a:p>
        </p:txBody>
      </p:sp>
      <p:sp>
        <p:nvSpPr>
          <p:cNvPr id="5" name="テキスト ボックス 4"/>
          <p:cNvSpPr txBox="1"/>
          <p:nvPr/>
        </p:nvSpPr>
        <p:spPr>
          <a:xfrm>
            <a:off x="611560" y="332656"/>
            <a:ext cx="7324409" cy="523204"/>
          </a:xfrm>
          <a:prstGeom prst="rect">
            <a:avLst/>
          </a:prstGeom>
          <a:noFill/>
        </p:spPr>
        <p:txBody>
          <a:bodyPr wrap="none" lIns="91424" tIns="45712" rIns="91424" bIns="45712" rtlCol="0">
            <a:spAutoFit/>
          </a:bodyPr>
          <a:lstStyle/>
          <a:p>
            <a:pPr fontAlgn="base">
              <a:spcBef>
                <a:spcPct val="0"/>
              </a:spcBef>
              <a:spcAft>
                <a:spcPct val="0"/>
              </a:spcAft>
            </a:pPr>
            <a:r>
              <a:rPr lang="ja-JP" altLang="en-US" sz="2800" dirty="0">
                <a:solidFill>
                  <a:prstClr val="black"/>
                </a:solidFill>
                <a:latin typeface="Arial" pitchFamily="34" charset="0"/>
              </a:rPr>
              <a:t>精神病床数</a:t>
            </a:r>
            <a:r>
              <a:rPr lang="ja-JP" altLang="en-US" sz="2800">
                <a:solidFill>
                  <a:prstClr val="black"/>
                </a:solidFill>
                <a:latin typeface="Arial" pitchFamily="34" charset="0"/>
              </a:rPr>
              <a:t>の</a:t>
            </a:r>
            <a:r>
              <a:rPr lang="ja-JP" altLang="en-US" sz="2800" smtClean="0">
                <a:solidFill>
                  <a:prstClr val="black"/>
                </a:solidFill>
                <a:latin typeface="Arial" pitchFamily="34" charset="0"/>
              </a:rPr>
              <a:t>推移（人口</a:t>
            </a:r>
            <a:r>
              <a:rPr lang="en-US" altLang="ja-JP" sz="2800" smtClean="0">
                <a:solidFill>
                  <a:prstClr val="black"/>
                </a:solidFill>
                <a:latin typeface="Arial" pitchFamily="34" charset="0"/>
              </a:rPr>
              <a:t>10</a:t>
            </a:r>
            <a:r>
              <a:rPr lang="ja-JP" altLang="en-US" sz="2800" smtClean="0">
                <a:solidFill>
                  <a:prstClr val="black"/>
                </a:solidFill>
                <a:latin typeface="Arial" pitchFamily="34" charset="0"/>
              </a:rPr>
              <a:t>万対）（</a:t>
            </a:r>
            <a:r>
              <a:rPr lang="ja-JP" altLang="en-US" sz="2800" dirty="0">
                <a:solidFill>
                  <a:prstClr val="black"/>
                </a:solidFill>
                <a:latin typeface="Arial" pitchFamily="34" charset="0"/>
              </a:rPr>
              <a:t>空知と十勝）</a:t>
            </a:r>
          </a:p>
        </p:txBody>
      </p:sp>
      <p:sp>
        <p:nvSpPr>
          <p:cNvPr id="6" name="テキスト ボックス 1"/>
          <p:cNvSpPr txBox="1"/>
          <p:nvPr/>
        </p:nvSpPr>
        <p:spPr>
          <a:xfrm>
            <a:off x="7812360" y="0"/>
            <a:ext cx="924170" cy="699160"/>
          </a:xfrm>
          <a:prstGeom prst="rect">
            <a:avLst/>
          </a:prstGeom>
        </p:spPr>
        <p:txBody>
          <a:bodyPr wrap="none" lIns="91424" tIns="45712" rIns="91424" bIns="45712"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base">
              <a:spcBef>
                <a:spcPct val="0"/>
              </a:spcBef>
              <a:spcAft>
                <a:spcPct val="0"/>
              </a:spcAft>
            </a:pPr>
            <a:r>
              <a:rPr lang="en-US" altLang="ja-JP" sz="2000" dirty="0">
                <a:solidFill>
                  <a:prstClr val="black"/>
                </a:solidFill>
                <a:latin typeface="ＭＳ ゴシック" panose="020B0609070205080204" pitchFamily="49" charset="-128"/>
                <a:ea typeface="ＭＳ ゴシック" panose="020B0609070205080204" pitchFamily="49" charset="-128"/>
              </a:rPr>
              <a:t>H25</a:t>
            </a:r>
          </a:p>
          <a:p>
            <a:pPr algn="ctr" fontAlgn="base">
              <a:spcBef>
                <a:spcPct val="0"/>
              </a:spcBef>
              <a:spcAft>
                <a:spcPct val="0"/>
              </a:spcAft>
            </a:pPr>
            <a:r>
              <a:rPr lang="en-US" altLang="ja-JP" sz="2000" dirty="0">
                <a:solidFill>
                  <a:prstClr val="black"/>
                </a:solidFill>
                <a:latin typeface="ＭＳ ゴシック" panose="020B0609070205080204" pitchFamily="49" charset="-128"/>
                <a:ea typeface="ＭＳ ゴシック" panose="020B0609070205080204" pitchFamily="49" charset="-128"/>
              </a:rPr>
              <a:t>(2013)</a:t>
            </a:r>
            <a:endParaRPr lang="ja-JP" altLang="en-US" sz="2000" dirty="0">
              <a:solidFill>
                <a:prstClr val="black"/>
              </a:solidFill>
              <a:latin typeface="ＭＳ ゴシック" panose="020B0609070205080204" pitchFamily="49" charset="-128"/>
              <a:ea typeface="ＭＳ ゴシック" panose="020B0609070205080204" pitchFamily="49" charset="-128"/>
            </a:endParaRPr>
          </a:p>
        </p:txBody>
      </p:sp>
      <p:sp>
        <p:nvSpPr>
          <p:cNvPr id="7" name="テキスト ボックス 1"/>
          <p:cNvSpPr txBox="1"/>
          <p:nvPr/>
        </p:nvSpPr>
        <p:spPr>
          <a:xfrm>
            <a:off x="7813514" y="3212976"/>
            <a:ext cx="864111" cy="720080"/>
          </a:xfrm>
          <a:prstGeom prst="rect">
            <a:avLst/>
          </a:prstGeom>
        </p:spPr>
        <p:txBody>
          <a:bodyPr wrap="none" lIns="91424" tIns="45712" rIns="91424" bIns="45712"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base">
              <a:spcBef>
                <a:spcPct val="0"/>
              </a:spcBef>
              <a:spcAft>
                <a:spcPct val="0"/>
              </a:spcAft>
            </a:pPr>
            <a:r>
              <a:rPr lang="ja-JP" altLang="en-US" sz="1600" dirty="0">
                <a:solidFill>
                  <a:prstClr val="black"/>
                </a:solidFill>
                <a:latin typeface="ＭＳ ゴシック" panose="020B0609070205080204" pitchFamily="49" charset="-128"/>
                <a:ea typeface="ＭＳ ゴシック" panose="020B0609070205080204" pitchFamily="49" charset="-128"/>
              </a:rPr>
              <a:t>北海道</a:t>
            </a:r>
            <a:endParaRPr lang="en-US" altLang="ja-JP" sz="1600" dirty="0">
              <a:solidFill>
                <a:prstClr val="black"/>
              </a:solidFill>
              <a:latin typeface="ＭＳ ゴシック" panose="020B0609070205080204" pitchFamily="49" charset="-128"/>
              <a:ea typeface="ＭＳ ゴシック" panose="020B0609070205080204" pitchFamily="49" charset="-128"/>
            </a:endParaRPr>
          </a:p>
          <a:p>
            <a:pPr algn="ctr" fontAlgn="base">
              <a:spcBef>
                <a:spcPct val="0"/>
              </a:spcBef>
              <a:spcAft>
                <a:spcPct val="0"/>
              </a:spcAft>
            </a:pPr>
            <a:r>
              <a:rPr lang="en-US" altLang="ja-JP" sz="1600" dirty="0">
                <a:solidFill>
                  <a:prstClr val="black"/>
                </a:solidFill>
                <a:latin typeface="ＭＳ ゴシック" panose="020B0609070205080204" pitchFamily="49" charset="-128"/>
                <a:ea typeface="ＭＳ ゴシック" panose="020B0609070205080204" pitchFamily="49" charset="-128"/>
              </a:rPr>
              <a:t>380.6</a:t>
            </a:r>
            <a:endParaRPr lang="ja-JP" altLang="en-US" sz="1600" dirty="0">
              <a:solidFill>
                <a:prstClr val="black"/>
              </a:solidFill>
              <a:latin typeface="ＭＳ ゴシック" panose="020B0609070205080204" pitchFamily="49" charset="-128"/>
              <a:ea typeface="ＭＳ ゴシック" panose="020B0609070205080204" pitchFamily="49" charset="-128"/>
            </a:endParaRPr>
          </a:p>
        </p:txBody>
      </p:sp>
      <p:sp>
        <p:nvSpPr>
          <p:cNvPr id="8" name="テキスト ボックス 1"/>
          <p:cNvSpPr txBox="1"/>
          <p:nvPr/>
        </p:nvSpPr>
        <p:spPr>
          <a:xfrm>
            <a:off x="7813514" y="3933058"/>
            <a:ext cx="864111" cy="604233"/>
          </a:xfrm>
          <a:prstGeom prst="rect">
            <a:avLst/>
          </a:prstGeom>
        </p:spPr>
        <p:txBody>
          <a:bodyPr wrap="none" lIns="91424" tIns="45712" rIns="91424" bIns="45712"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base">
              <a:spcBef>
                <a:spcPct val="0"/>
              </a:spcBef>
              <a:spcAft>
                <a:spcPct val="0"/>
              </a:spcAft>
            </a:pPr>
            <a:r>
              <a:rPr lang="ja-JP" altLang="en-US" sz="1600" dirty="0">
                <a:solidFill>
                  <a:prstClr val="black"/>
                </a:solidFill>
                <a:latin typeface="ＭＳ ゴシック" panose="020B0609070205080204" pitchFamily="49" charset="-128"/>
                <a:ea typeface="ＭＳ ゴシック" panose="020B0609070205080204" pitchFamily="49" charset="-128"/>
              </a:rPr>
              <a:t>全国</a:t>
            </a:r>
            <a:endParaRPr lang="en-US" altLang="ja-JP" sz="1600" dirty="0">
              <a:solidFill>
                <a:prstClr val="black"/>
              </a:solidFill>
              <a:latin typeface="ＭＳ ゴシック" panose="020B0609070205080204" pitchFamily="49" charset="-128"/>
              <a:ea typeface="ＭＳ ゴシック" panose="020B0609070205080204" pitchFamily="49" charset="-128"/>
            </a:endParaRPr>
          </a:p>
          <a:p>
            <a:pPr algn="ctr" fontAlgn="base">
              <a:spcBef>
                <a:spcPct val="0"/>
              </a:spcBef>
              <a:spcAft>
                <a:spcPct val="0"/>
              </a:spcAft>
            </a:pPr>
            <a:r>
              <a:rPr lang="en-US" altLang="ja-JP" sz="1600" dirty="0">
                <a:solidFill>
                  <a:prstClr val="black"/>
                </a:solidFill>
                <a:latin typeface="ＭＳ ゴシック" panose="020B0609070205080204" pitchFamily="49" charset="-128"/>
                <a:ea typeface="ＭＳ ゴシック" panose="020B0609070205080204" pitchFamily="49" charset="-128"/>
              </a:rPr>
              <a:t>266.9</a:t>
            </a:r>
            <a:endParaRPr lang="ja-JP" altLang="en-US" sz="1600" dirty="0">
              <a:solidFill>
                <a:prstClr val="black"/>
              </a:solidFill>
              <a:latin typeface="ＭＳ ゴシック" panose="020B0609070205080204" pitchFamily="49" charset="-128"/>
              <a:ea typeface="ＭＳ ゴシック" panose="020B0609070205080204" pitchFamily="49" charset="-128"/>
            </a:endParaRPr>
          </a:p>
        </p:txBody>
      </p:sp>
      <p:sp>
        <p:nvSpPr>
          <p:cNvPr id="9" name="テキスト ボックス 1"/>
          <p:cNvSpPr txBox="1"/>
          <p:nvPr/>
        </p:nvSpPr>
        <p:spPr>
          <a:xfrm>
            <a:off x="8245568" y="1340768"/>
            <a:ext cx="864111" cy="720080"/>
          </a:xfrm>
          <a:prstGeom prst="rect">
            <a:avLst/>
          </a:prstGeom>
        </p:spPr>
        <p:txBody>
          <a:bodyPr wrap="none" lIns="91424" tIns="45712" rIns="91424" bIns="45712"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base">
              <a:spcBef>
                <a:spcPct val="0"/>
              </a:spcBef>
              <a:spcAft>
                <a:spcPct val="0"/>
              </a:spcAft>
            </a:pPr>
            <a:r>
              <a:rPr lang="ja-JP" altLang="en-US" sz="1800" dirty="0">
                <a:solidFill>
                  <a:prstClr val="black"/>
                </a:solidFill>
                <a:latin typeface="ＭＳ ゴシック" panose="020B0609070205080204" pitchFamily="49" charset="-128"/>
                <a:ea typeface="ＭＳ ゴシック" panose="020B0609070205080204" pitchFamily="49" charset="-128"/>
              </a:rPr>
              <a:t>空知</a:t>
            </a:r>
            <a:endParaRPr lang="en-US" altLang="ja-JP" sz="1800" dirty="0">
              <a:solidFill>
                <a:prstClr val="black"/>
              </a:solidFill>
              <a:latin typeface="ＭＳ ゴシック" panose="020B0609070205080204" pitchFamily="49" charset="-128"/>
              <a:ea typeface="ＭＳ ゴシック" panose="020B0609070205080204" pitchFamily="49" charset="-128"/>
            </a:endParaRPr>
          </a:p>
          <a:p>
            <a:pPr algn="ctr" fontAlgn="base">
              <a:spcBef>
                <a:spcPct val="0"/>
              </a:spcBef>
              <a:spcAft>
                <a:spcPct val="0"/>
              </a:spcAft>
            </a:pPr>
            <a:r>
              <a:rPr lang="en-US" altLang="ja-JP" sz="1800" dirty="0">
                <a:solidFill>
                  <a:prstClr val="black"/>
                </a:solidFill>
                <a:latin typeface="ＭＳ ゴシック" panose="020B0609070205080204" pitchFamily="49" charset="-128"/>
                <a:ea typeface="ＭＳ ゴシック" panose="020B0609070205080204" pitchFamily="49" charset="-128"/>
              </a:rPr>
              <a:t>800.3</a:t>
            </a:r>
            <a:endParaRPr lang="ja-JP" altLang="en-US" sz="1800" dirty="0">
              <a:solidFill>
                <a:prstClr val="black"/>
              </a:solidFill>
              <a:latin typeface="ＭＳ ゴシック" panose="020B0609070205080204" pitchFamily="49" charset="-128"/>
              <a:ea typeface="ＭＳ ゴシック" panose="020B0609070205080204" pitchFamily="49" charset="-128"/>
            </a:endParaRPr>
          </a:p>
        </p:txBody>
      </p:sp>
      <p:sp>
        <p:nvSpPr>
          <p:cNvPr id="10" name="テキスト ボックス 1"/>
          <p:cNvSpPr txBox="1"/>
          <p:nvPr/>
        </p:nvSpPr>
        <p:spPr>
          <a:xfrm>
            <a:off x="8274445" y="4655811"/>
            <a:ext cx="864111" cy="720080"/>
          </a:xfrm>
          <a:prstGeom prst="rect">
            <a:avLst/>
          </a:prstGeom>
        </p:spPr>
        <p:txBody>
          <a:bodyPr wrap="none" lIns="91424" tIns="45712" rIns="91424" bIns="45712"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base">
              <a:spcBef>
                <a:spcPct val="0"/>
              </a:spcBef>
              <a:spcAft>
                <a:spcPct val="0"/>
              </a:spcAft>
            </a:pPr>
            <a:r>
              <a:rPr lang="ja-JP" altLang="en-US" sz="1800" dirty="0">
                <a:solidFill>
                  <a:prstClr val="black"/>
                </a:solidFill>
                <a:latin typeface="ＭＳ ゴシック" panose="020B0609070205080204" pitchFamily="49" charset="-128"/>
                <a:ea typeface="ＭＳ ゴシック" panose="020B0609070205080204" pitchFamily="49" charset="-128"/>
              </a:rPr>
              <a:t>十勝</a:t>
            </a:r>
            <a:endParaRPr lang="en-US" altLang="ja-JP" sz="1800" dirty="0">
              <a:solidFill>
                <a:prstClr val="black"/>
              </a:solidFill>
              <a:latin typeface="ＭＳ ゴシック" panose="020B0609070205080204" pitchFamily="49" charset="-128"/>
              <a:ea typeface="ＭＳ ゴシック" panose="020B0609070205080204" pitchFamily="49" charset="-128"/>
            </a:endParaRPr>
          </a:p>
          <a:p>
            <a:pPr algn="ctr" fontAlgn="base">
              <a:spcBef>
                <a:spcPct val="0"/>
              </a:spcBef>
              <a:spcAft>
                <a:spcPct val="0"/>
              </a:spcAft>
            </a:pPr>
            <a:r>
              <a:rPr lang="en-US" altLang="ja-JP" sz="1800" dirty="0">
                <a:solidFill>
                  <a:prstClr val="black"/>
                </a:solidFill>
                <a:latin typeface="ＭＳ ゴシック" panose="020B0609070205080204" pitchFamily="49" charset="-128"/>
                <a:ea typeface="ＭＳ ゴシック" panose="020B0609070205080204" pitchFamily="49" charset="-128"/>
              </a:rPr>
              <a:t>145.8</a:t>
            </a:r>
            <a:endParaRPr lang="ja-JP" altLang="en-US" sz="1800" dirty="0">
              <a:solidFill>
                <a:prstClr val="black"/>
              </a:solidFill>
              <a:latin typeface="ＭＳ ゴシック" panose="020B0609070205080204" pitchFamily="49" charset="-128"/>
              <a:ea typeface="ＭＳ ゴシック" panose="020B0609070205080204" pitchFamily="49" charset="-128"/>
            </a:endParaRPr>
          </a:p>
        </p:txBody>
      </p:sp>
      <p:pic>
        <p:nvPicPr>
          <p:cNvPr id="15" name="図 14"/>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7739051" y="1268761"/>
            <a:ext cx="611702" cy="687221"/>
          </a:xfrm>
          <a:prstGeom prst="rect">
            <a:avLst/>
          </a:prstGeom>
        </p:spPr>
      </p:pic>
      <p:pic>
        <p:nvPicPr>
          <p:cNvPr id="16" name="図 15"/>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7750962" y="4725143"/>
            <a:ext cx="620402" cy="581415"/>
          </a:xfrm>
          <a:prstGeom prst="rect">
            <a:avLst/>
          </a:prstGeom>
        </p:spPr>
      </p:pic>
      <p:sp>
        <p:nvSpPr>
          <p:cNvPr id="11" name="テキスト ボックス 10"/>
          <p:cNvSpPr txBox="1"/>
          <p:nvPr/>
        </p:nvSpPr>
        <p:spPr bwMode="white">
          <a:xfrm>
            <a:off x="4255844" y="836713"/>
            <a:ext cx="2351760" cy="784814"/>
          </a:xfrm>
          <a:prstGeom prst="rect">
            <a:avLst/>
          </a:prstGeom>
          <a:solidFill>
            <a:schemeClr val="bg1"/>
          </a:solidFill>
        </p:spPr>
        <p:txBody>
          <a:bodyPr wrap="square" lIns="91424" tIns="45712" rIns="91424" bIns="45712" rtlCol="0">
            <a:spAutoFit/>
          </a:bodyPr>
          <a:lstStyle/>
          <a:p>
            <a:pPr fontAlgn="base">
              <a:lnSpc>
                <a:spcPts val="1799"/>
              </a:lnSpc>
              <a:spcBef>
                <a:spcPct val="0"/>
              </a:spcBef>
              <a:spcAft>
                <a:spcPct val="0"/>
              </a:spcAft>
            </a:pPr>
            <a:r>
              <a:rPr lang="ja-JP" altLang="en-US" sz="1200" b="1" dirty="0">
                <a:solidFill>
                  <a:prstClr val="black"/>
                </a:solidFill>
                <a:latin typeface="ＭＳ ゴシック" panose="020B0609070205080204" pitchFamily="49" charset="-128"/>
                <a:ea typeface="ＭＳ ゴシック" panose="020B0609070205080204" pitchFamily="49" charset="-128"/>
              </a:rPr>
              <a:t>空　知　　</a:t>
            </a:r>
            <a:r>
              <a:rPr lang="en-US" altLang="ja-JP" sz="1200" b="1" dirty="0">
                <a:solidFill>
                  <a:prstClr val="black"/>
                </a:solidFill>
                <a:latin typeface="ＭＳ ゴシック" panose="020B0609070205080204" pitchFamily="49" charset="-128"/>
                <a:ea typeface="ＭＳ ゴシック" panose="020B0609070205080204" pitchFamily="49" charset="-128"/>
              </a:rPr>
              <a:t>1970</a:t>
            </a:r>
            <a:r>
              <a:rPr lang="ja-JP" altLang="en-US" sz="1200" b="1" dirty="0">
                <a:solidFill>
                  <a:prstClr val="black"/>
                </a:solidFill>
                <a:latin typeface="ＭＳ ゴシック" panose="020B0609070205080204" pitchFamily="49" charset="-128"/>
                <a:ea typeface="ＭＳ ゴシック" panose="020B0609070205080204" pitchFamily="49" charset="-128"/>
              </a:rPr>
              <a:t>　　→　　</a:t>
            </a:r>
            <a:r>
              <a:rPr lang="en-US" altLang="ja-JP" sz="1200" b="1" dirty="0">
                <a:solidFill>
                  <a:prstClr val="black"/>
                </a:solidFill>
                <a:latin typeface="ＭＳ ゴシック" panose="020B0609070205080204" pitchFamily="49" charset="-128"/>
                <a:ea typeface="ＭＳ ゴシック" panose="020B0609070205080204" pitchFamily="49" charset="-128"/>
              </a:rPr>
              <a:t>2013</a:t>
            </a:r>
          </a:p>
          <a:p>
            <a:pPr fontAlgn="base">
              <a:lnSpc>
                <a:spcPts val="1799"/>
              </a:lnSpc>
              <a:spcBef>
                <a:spcPct val="0"/>
              </a:spcBef>
              <a:spcAft>
                <a:spcPct val="0"/>
              </a:spcAft>
            </a:pPr>
            <a:r>
              <a:rPr lang="ja-JP" altLang="en-US" sz="1200" dirty="0">
                <a:solidFill>
                  <a:prstClr val="black"/>
                </a:solidFill>
                <a:latin typeface="ＭＳ ゴシック" panose="020B0609070205080204" pitchFamily="49" charset="-128"/>
                <a:ea typeface="ＭＳ ゴシック" panose="020B0609070205080204" pitchFamily="49" charset="-128"/>
              </a:rPr>
              <a:t>人　口　　</a:t>
            </a:r>
            <a:r>
              <a:rPr lang="en-US" altLang="ja-JP" sz="1200" dirty="0">
                <a:solidFill>
                  <a:prstClr val="black"/>
                </a:solidFill>
                <a:latin typeface="ＭＳ ゴシック" panose="020B0609070205080204" pitchFamily="49" charset="-128"/>
                <a:ea typeface="ＭＳ ゴシック" panose="020B0609070205080204" pitchFamily="49" charset="-128"/>
              </a:rPr>
              <a:t>59</a:t>
            </a:r>
            <a:r>
              <a:rPr lang="ja-JP" altLang="en-US" sz="1200" dirty="0">
                <a:solidFill>
                  <a:prstClr val="black"/>
                </a:solidFill>
                <a:latin typeface="ＭＳ ゴシック" panose="020B0609070205080204" pitchFamily="49" charset="-128"/>
                <a:ea typeface="ＭＳ ゴシック" panose="020B0609070205080204" pitchFamily="49" charset="-128"/>
              </a:rPr>
              <a:t>万　　→　　</a:t>
            </a:r>
            <a:r>
              <a:rPr lang="en-US" altLang="ja-JP" sz="1200" dirty="0">
                <a:solidFill>
                  <a:prstClr val="black"/>
                </a:solidFill>
                <a:latin typeface="ＭＳ ゴシック" panose="020B0609070205080204" pitchFamily="49" charset="-128"/>
                <a:ea typeface="ＭＳ ゴシック" panose="020B0609070205080204" pitchFamily="49" charset="-128"/>
              </a:rPr>
              <a:t>32</a:t>
            </a:r>
            <a:r>
              <a:rPr lang="ja-JP" altLang="en-US" sz="1200" dirty="0">
                <a:solidFill>
                  <a:prstClr val="black"/>
                </a:solidFill>
                <a:latin typeface="ＭＳ ゴシック" panose="020B0609070205080204" pitchFamily="49" charset="-128"/>
                <a:ea typeface="ＭＳ ゴシック" panose="020B0609070205080204" pitchFamily="49" charset="-128"/>
              </a:rPr>
              <a:t>万</a:t>
            </a:r>
            <a:endParaRPr lang="en-US" altLang="ja-JP" sz="1200" dirty="0">
              <a:solidFill>
                <a:prstClr val="black"/>
              </a:solidFill>
              <a:latin typeface="ＭＳ ゴシック" panose="020B0609070205080204" pitchFamily="49" charset="-128"/>
              <a:ea typeface="ＭＳ ゴシック" panose="020B0609070205080204" pitchFamily="49" charset="-128"/>
            </a:endParaRPr>
          </a:p>
          <a:p>
            <a:pPr fontAlgn="base">
              <a:lnSpc>
                <a:spcPts val="1799"/>
              </a:lnSpc>
              <a:spcBef>
                <a:spcPct val="0"/>
              </a:spcBef>
              <a:spcAft>
                <a:spcPct val="0"/>
              </a:spcAft>
            </a:pPr>
            <a:r>
              <a:rPr lang="ja-JP" altLang="en-US" sz="1200" dirty="0">
                <a:solidFill>
                  <a:prstClr val="black"/>
                </a:solidFill>
                <a:latin typeface="ＭＳ ゴシック" panose="020B0609070205080204" pitchFamily="49" charset="-128"/>
                <a:ea typeface="ＭＳ ゴシック" panose="020B0609070205080204" pitchFamily="49" charset="-128"/>
              </a:rPr>
              <a:t>病床数　　</a:t>
            </a:r>
            <a:r>
              <a:rPr lang="en-US" altLang="ja-JP" sz="1200" dirty="0">
                <a:solidFill>
                  <a:prstClr val="black"/>
                </a:solidFill>
                <a:latin typeface="ＭＳ ゴシック" panose="020B0609070205080204" pitchFamily="49" charset="-128"/>
                <a:ea typeface="ＭＳ ゴシック" panose="020B0609070205080204" pitchFamily="49" charset="-128"/>
              </a:rPr>
              <a:t>2254</a:t>
            </a:r>
            <a:r>
              <a:rPr lang="ja-JP" altLang="en-US" sz="1200" dirty="0">
                <a:solidFill>
                  <a:prstClr val="black"/>
                </a:solidFill>
                <a:latin typeface="ＭＳ ゴシック" panose="020B0609070205080204" pitchFamily="49" charset="-128"/>
                <a:ea typeface="ＭＳ ゴシック" panose="020B0609070205080204" pitchFamily="49" charset="-128"/>
              </a:rPr>
              <a:t>　　→　　</a:t>
            </a:r>
            <a:r>
              <a:rPr lang="en-US" altLang="ja-JP" sz="1200" dirty="0">
                <a:solidFill>
                  <a:prstClr val="black"/>
                </a:solidFill>
                <a:latin typeface="ＭＳ ゴシック" panose="020B0609070205080204" pitchFamily="49" charset="-128"/>
                <a:ea typeface="ＭＳ ゴシック" panose="020B0609070205080204" pitchFamily="49" charset="-128"/>
              </a:rPr>
              <a:t>2578</a:t>
            </a:r>
            <a:r>
              <a:rPr lang="ja-JP" altLang="en-US" sz="1200" dirty="0">
                <a:solidFill>
                  <a:prstClr val="black"/>
                </a:solidFill>
                <a:latin typeface="ＭＳ ゴシック" panose="020B0609070205080204" pitchFamily="49" charset="-128"/>
                <a:ea typeface="ＭＳ ゴシック" panose="020B0609070205080204" pitchFamily="49" charset="-128"/>
              </a:rPr>
              <a:t>　　　　</a:t>
            </a:r>
          </a:p>
        </p:txBody>
      </p:sp>
      <p:sp>
        <p:nvSpPr>
          <p:cNvPr id="14" name="テキスト ボックス 13"/>
          <p:cNvSpPr txBox="1"/>
          <p:nvPr/>
        </p:nvSpPr>
        <p:spPr bwMode="white">
          <a:xfrm>
            <a:off x="4355978" y="4965278"/>
            <a:ext cx="2322549" cy="784814"/>
          </a:xfrm>
          <a:prstGeom prst="rect">
            <a:avLst/>
          </a:prstGeom>
          <a:solidFill>
            <a:schemeClr val="bg1"/>
          </a:solidFill>
        </p:spPr>
        <p:txBody>
          <a:bodyPr wrap="square" lIns="91424" tIns="45712" rIns="91424" bIns="45712" rtlCol="0">
            <a:spAutoFit/>
          </a:bodyPr>
          <a:lstStyle/>
          <a:p>
            <a:pPr fontAlgn="base">
              <a:lnSpc>
                <a:spcPts val="1799"/>
              </a:lnSpc>
              <a:spcBef>
                <a:spcPct val="0"/>
              </a:spcBef>
              <a:spcAft>
                <a:spcPct val="0"/>
              </a:spcAft>
            </a:pPr>
            <a:r>
              <a:rPr lang="ja-JP" altLang="en-US" sz="1200" b="1" dirty="0">
                <a:solidFill>
                  <a:prstClr val="black"/>
                </a:solidFill>
                <a:latin typeface="ＭＳ ゴシック" panose="020B0609070205080204" pitchFamily="49" charset="-128"/>
                <a:ea typeface="ＭＳ ゴシック" panose="020B0609070205080204" pitchFamily="49" charset="-128"/>
              </a:rPr>
              <a:t>十　勝　　</a:t>
            </a:r>
            <a:r>
              <a:rPr lang="en-US" altLang="ja-JP" sz="1200" b="1" dirty="0">
                <a:solidFill>
                  <a:prstClr val="black"/>
                </a:solidFill>
                <a:latin typeface="ＭＳ ゴシック" panose="020B0609070205080204" pitchFamily="49" charset="-128"/>
                <a:ea typeface="ＭＳ ゴシック" panose="020B0609070205080204" pitchFamily="49" charset="-128"/>
              </a:rPr>
              <a:t>1970</a:t>
            </a:r>
            <a:r>
              <a:rPr lang="ja-JP" altLang="en-US" sz="1200" b="1" dirty="0">
                <a:solidFill>
                  <a:prstClr val="black"/>
                </a:solidFill>
                <a:latin typeface="ＭＳ ゴシック" panose="020B0609070205080204" pitchFamily="49" charset="-128"/>
                <a:ea typeface="ＭＳ ゴシック" panose="020B0609070205080204" pitchFamily="49" charset="-128"/>
              </a:rPr>
              <a:t>　　→　　</a:t>
            </a:r>
            <a:r>
              <a:rPr lang="en-US" altLang="ja-JP" sz="1200" b="1" dirty="0">
                <a:solidFill>
                  <a:prstClr val="black"/>
                </a:solidFill>
                <a:latin typeface="ＭＳ ゴシック" panose="020B0609070205080204" pitchFamily="49" charset="-128"/>
                <a:ea typeface="ＭＳ ゴシック" panose="020B0609070205080204" pitchFamily="49" charset="-128"/>
              </a:rPr>
              <a:t>2013</a:t>
            </a:r>
          </a:p>
          <a:p>
            <a:pPr fontAlgn="base">
              <a:lnSpc>
                <a:spcPts val="1799"/>
              </a:lnSpc>
              <a:spcBef>
                <a:spcPct val="0"/>
              </a:spcBef>
              <a:spcAft>
                <a:spcPct val="0"/>
              </a:spcAft>
            </a:pPr>
            <a:r>
              <a:rPr lang="ja-JP" altLang="en-US" sz="1200" dirty="0">
                <a:solidFill>
                  <a:prstClr val="black"/>
                </a:solidFill>
                <a:latin typeface="ＭＳ ゴシック" panose="020B0609070205080204" pitchFamily="49" charset="-128"/>
                <a:ea typeface="ＭＳ ゴシック" panose="020B0609070205080204" pitchFamily="49" charset="-128"/>
              </a:rPr>
              <a:t>人　口　　</a:t>
            </a:r>
            <a:r>
              <a:rPr lang="en-US" altLang="ja-JP" sz="1200" dirty="0">
                <a:solidFill>
                  <a:prstClr val="black"/>
                </a:solidFill>
                <a:latin typeface="ＭＳ ゴシック" panose="020B0609070205080204" pitchFamily="49" charset="-128"/>
                <a:ea typeface="ＭＳ ゴシック" panose="020B0609070205080204" pitchFamily="49" charset="-128"/>
              </a:rPr>
              <a:t>34</a:t>
            </a:r>
            <a:r>
              <a:rPr lang="ja-JP" altLang="en-US" sz="1200" dirty="0">
                <a:solidFill>
                  <a:prstClr val="black"/>
                </a:solidFill>
                <a:latin typeface="ＭＳ ゴシック" panose="020B0609070205080204" pitchFamily="49" charset="-128"/>
                <a:ea typeface="ＭＳ ゴシック" panose="020B0609070205080204" pitchFamily="49" charset="-128"/>
              </a:rPr>
              <a:t>万　　→　　</a:t>
            </a:r>
            <a:r>
              <a:rPr lang="en-US" altLang="ja-JP" sz="1200" dirty="0">
                <a:solidFill>
                  <a:prstClr val="black"/>
                </a:solidFill>
                <a:latin typeface="ＭＳ ゴシック" panose="020B0609070205080204" pitchFamily="49" charset="-128"/>
                <a:ea typeface="ＭＳ ゴシック" panose="020B0609070205080204" pitchFamily="49" charset="-128"/>
              </a:rPr>
              <a:t>35</a:t>
            </a:r>
            <a:r>
              <a:rPr lang="ja-JP" altLang="en-US" sz="1200" dirty="0">
                <a:solidFill>
                  <a:prstClr val="black"/>
                </a:solidFill>
                <a:latin typeface="ＭＳ ゴシック" panose="020B0609070205080204" pitchFamily="49" charset="-128"/>
                <a:ea typeface="ＭＳ ゴシック" panose="020B0609070205080204" pitchFamily="49" charset="-128"/>
              </a:rPr>
              <a:t>万</a:t>
            </a:r>
            <a:endParaRPr lang="en-US" altLang="ja-JP" sz="1200" dirty="0">
              <a:solidFill>
                <a:prstClr val="black"/>
              </a:solidFill>
              <a:latin typeface="ＭＳ ゴシック" panose="020B0609070205080204" pitchFamily="49" charset="-128"/>
              <a:ea typeface="ＭＳ ゴシック" panose="020B0609070205080204" pitchFamily="49" charset="-128"/>
            </a:endParaRPr>
          </a:p>
          <a:p>
            <a:pPr fontAlgn="base">
              <a:lnSpc>
                <a:spcPts val="1799"/>
              </a:lnSpc>
              <a:spcBef>
                <a:spcPct val="0"/>
              </a:spcBef>
              <a:spcAft>
                <a:spcPct val="0"/>
              </a:spcAft>
            </a:pPr>
            <a:r>
              <a:rPr lang="ja-JP" altLang="en-US" sz="1200" dirty="0">
                <a:solidFill>
                  <a:prstClr val="black"/>
                </a:solidFill>
                <a:latin typeface="ＭＳ ゴシック" panose="020B0609070205080204" pitchFamily="49" charset="-128"/>
                <a:ea typeface="ＭＳ ゴシック" panose="020B0609070205080204" pitchFamily="49" charset="-128"/>
              </a:rPr>
              <a:t>病床数　　 </a:t>
            </a:r>
            <a:r>
              <a:rPr lang="en-US" altLang="ja-JP" sz="1200" dirty="0">
                <a:solidFill>
                  <a:prstClr val="black"/>
                </a:solidFill>
                <a:latin typeface="ＭＳ ゴシック" panose="020B0609070205080204" pitchFamily="49" charset="-128"/>
                <a:ea typeface="ＭＳ ゴシック" panose="020B0609070205080204" pitchFamily="49" charset="-128"/>
              </a:rPr>
              <a:t>832</a:t>
            </a:r>
            <a:r>
              <a:rPr lang="ja-JP" altLang="en-US" sz="1200" dirty="0">
                <a:solidFill>
                  <a:prstClr val="black"/>
                </a:solidFill>
                <a:latin typeface="ＭＳ ゴシック" panose="020B0609070205080204" pitchFamily="49" charset="-128"/>
                <a:ea typeface="ＭＳ ゴシック" panose="020B0609070205080204" pitchFamily="49" charset="-128"/>
              </a:rPr>
              <a:t>　　→　　 </a:t>
            </a:r>
            <a:r>
              <a:rPr lang="en-US" altLang="ja-JP" sz="1200" dirty="0">
                <a:solidFill>
                  <a:prstClr val="black"/>
                </a:solidFill>
                <a:latin typeface="ＭＳ ゴシック" panose="020B0609070205080204" pitchFamily="49" charset="-128"/>
                <a:ea typeface="ＭＳ ゴシック" panose="020B0609070205080204" pitchFamily="49" charset="-128"/>
              </a:rPr>
              <a:t>511</a:t>
            </a:r>
            <a:r>
              <a:rPr lang="ja-JP" altLang="en-US" sz="1200" dirty="0">
                <a:solidFill>
                  <a:prstClr val="black"/>
                </a:solidFill>
                <a:latin typeface="ＭＳ ゴシック" panose="020B0609070205080204" pitchFamily="49" charset="-128"/>
                <a:ea typeface="ＭＳ ゴシック" panose="020B0609070205080204" pitchFamily="49" charset="-128"/>
              </a:rPr>
              <a:t>　　　　</a:t>
            </a:r>
          </a:p>
        </p:txBody>
      </p:sp>
      <p:sp>
        <p:nvSpPr>
          <p:cNvPr id="12" name="スライド番号プレースホルダー 11"/>
          <p:cNvSpPr>
            <a:spLocks noGrp="1"/>
          </p:cNvSpPr>
          <p:nvPr>
            <p:ph type="sldNum" sz="quarter" idx="12"/>
          </p:nvPr>
        </p:nvSpPr>
        <p:spPr>
          <a:xfrm>
            <a:off x="8532441" y="6470221"/>
            <a:ext cx="611560" cy="365125"/>
          </a:xfrm>
        </p:spPr>
        <p:txBody>
          <a:bodyPr/>
          <a:lstStyle/>
          <a:p>
            <a:pPr>
              <a:defRPr/>
            </a:pPr>
            <a:fld id="{A7BFC39B-D527-41E3-A766-485D9E286451}" type="slidenum">
              <a:rPr lang="en-US" altLang="ja-JP" sz="1600">
                <a:solidFill>
                  <a:prstClr val="black"/>
                </a:solidFill>
              </a:rPr>
              <a:pPr>
                <a:defRPr/>
              </a:pPr>
              <a:t>40</a:t>
            </a:fld>
            <a:endParaRPr lang="en-US" altLang="ja-JP" sz="1600" dirty="0">
              <a:solidFill>
                <a:prstClr val="black"/>
              </a:solidFill>
            </a:endParaRPr>
          </a:p>
        </p:txBody>
      </p:sp>
    </p:spTree>
    <p:extLst>
      <p:ext uri="{BB962C8B-B14F-4D97-AF65-F5344CB8AC3E}">
        <p14:creationId xmlns:p14="http://schemas.microsoft.com/office/powerpoint/2010/main" xmlns="" val="31456479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p:cNvGrpSpPr/>
          <p:nvPr/>
        </p:nvGrpSpPr>
        <p:grpSpPr>
          <a:xfrm>
            <a:off x="1260000" y="5508000"/>
            <a:ext cx="6070600" cy="540000"/>
            <a:chOff x="1285570" y="5034644"/>
            <a:chExt cx="6070600" cy="576000"/>
          </a:xfrm>
        </p:grpSpPr>
        <p:pic>
          <p:nvPicPr>
            <p:cNvPr id="97" name="Picture 2"/>
            <p:cNvPicPr preferRelativeResize="0">
              <a:picLocks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1285570" y="5034644"/>
              <a:ext cx="6070600" cy="576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96" name="直線コネクタ 95"/>
            <p:cNvCxnSpPr/>
            <p:nvPr/>
          </p:nvCxnSpPr>
          <p:spPr>
            <a:xfrm>
              <a:off x="5004000" y="5071546"/>
              <a:ext cx="0" cy="504000"/>
            </a:xfrm>
            <a:prstGeom prst="line">
              <a:avLst/>
            </a:prstGeom>
            <a:ln w="6350">
              <a:solidFill>
                <a:srgbClr val="FF9900"/>
              </a:solidFill>
            </a:ln>
          </p:spPr>
          <p:style>
            <a:lnRef idx="1">
              <a:schemeClr val="accent1"/>
            </a:lnRef>
            <a:fillRef idx="0">
              <a:schemeClr val="accent1"/>
            </a:fillRef>
            <a:effectRef idx="0">
              <a:schemeClr val="accent1"/>
            </a:effectRef>
            <a:fontRef idx="minor">
              <a:schemeClr val="tx1"/>
            </a:fontRef>
          </p:style>
        </p:cxnSp>
      </p:grpSp>
      <p:grpSp>
        <p:nvGrpSpPr>
          <p:cNvPr id="24" name="グループ化 23"/>
          <p:cNvGrpSpPr/>
          <p:nvPr/>
        </p:nvGrpSpPr>
        <p:grpSpPr>
          <a:xfrm>
            <a:off x="1183256" y="1764000"/>
            <a:ext cx="6184900" cy="2844000"/>
            <a:chOff x="1164748" y="4595906"/>
            <a:chExt cx="6184900" cy="1404000"/>
          </a:xfrm>
        </p:grpSpPr>
        <p:pic>
          <p:nvPicPr>
            <p:cNvPr id="1031" name="Picture 7"/>
            <p:cNvPicPr preferRelativeResize="0">
              <a:picLocks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1164748" y="4595906"/>
              <a:ext cx="6184900" cy="1404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30" name="直線コネクタ 29"/>
            <p:cNvCxnSpPr/>
            <p:nvPr/>
          </p:nvCxnSpPr>
          <p:spPr>
            <a:xfrm>
              <a:off x="3204000" y="4680000"/>
              <a:ext cx="0" cy="1224000"/>
            </a:xfrm>
            <a:prstGeom prst="line">
              <a:avLst/>
            </a:prstGeom>
            <a:ln w="6350">
              <a:solidFill>
                <a:srgbClr val="FF9900"/>
              </a:solidFill>
            </a:ln>
          </p:spPr>
          <p:style>
            <a:lnRef idx="1">
              <a:schemeClr val="accent1"/>
            </a:lnRef>
            <a:fillRef idx="0">
              <a:schemeClr val="accent1"/>
            </a:fillRef>
            <a:effectRef idx="0">
              <a:schemeClr val="accent1"/>
            </a:effectRef>
            <a:fontRef idx="minor">
              <a:schemeClr val="tx1"/>
            </a:fontRef>
          </p:style>
        </p:cxnSp>
      </p:grpSp>
      <p:sp>
        <p:nvSpPr>
          <p:cNvPr id="39" name="テキスト ボックス 38"/>
          <p:cNvSpPr txBox="1"/>
          <p:nvPr/>
        </p:nvSpPr>
        <p:spPr>
          <a:xfrm>
            <a:off x="0" y="56103"/>
            <a:ext cx="7596336" cy="784814"/>
          </a:xfrm>
          <a:prstGeom prst="rect">
            <a:avLst/>
          </a:prstGeom>
          <a:noFill/>
        </p:spPr>
        <p:txBody>
          <a:bodyPr wrap="square" lIns="91424" tIns="45712" rIns="91424" bIns="45712" rtlCol="0">
            <a:spAutoFit/>
          </a:bodyPr>
          <a:lstStyle/>
          <a:p>
            <a:pPr algn="ctr" fontAlgn="base">
              <a:lnSpc>
                <a:spcPts val="2700"/>
              </a:lnSpc>
              <a:spcBef>
                <a:spcPct val="0"/>
              </a:spcBef>
              <a:spcAft>
                <a:spcPct val="0"/>
              </a:spcAft>
            </a:pPr>
            <a:r>
              <a:rPr lang="ja-JP" altLang="en-US" sz="2000" dirty="0">
                <a:solidFill>
                  <a:srgbClr val="000000"/>
                </a:solidFill>
              </a:rPr>
              <a:t>精神病床の入退院数（フロー）と在院患者数（</a:t>
            </a:r>
            <a:r>
              <a:rPr lang="ja-JP" altLang="en-US" sz="2000">
                <a:solidFill>
                  <a:srgbClr val="000000"/>
                </a:solidFill>
              </a:rPr>
              <a:t>ストック</a:t>
            </a:r>
            <a:r>
              <a:rPr lang="ja-JP" altLang="en-US" sz="2000" smtClean="0">
                <a:solidFill>
                  <a:srgbClr val="000000"/>
                </a:solidFill>
              </a:rPr>
              <a:t>）</a:t>
            </a:r>
            <a:r>
              <a:rPr lang="ja-JP" altLang="en-US" sz="2000">
                <a:solidFill>
                  <a:srgbClr val="000000"/>
                </a:solidFill>
              </a:rPr>
              <a:t>（人口</a:t>
            </a:r>
            <a:r>
              <a:rPr lang="en-US" altLang="ja-JP" sz="2000">
                <a:solidFill>
                  <a:srgbClr val="000000"/>
                </a:solidFill>
              </a:rPr>
              <a:t>10</a:t>
            </a:r>
            <a:r>
              <a:rPr lang="ja-JP" altLang="en-US" sz="2000">
                <a:solidFill>
                  <a:srgbClr val="000000"/>
                </a:solidFill>
              </a:rPr>
              <a:t>万対</a:t>
            </a:r>
            <a:r>
              <a:rPr lang="ja-JP" altLang="en-US" sz="2000" smtClean="0">
                <a:solidFill>
                  <a:srgbClr val="000000"/>
                </a:solidFill>
              </a:rPr>
              <a:t>）</a:t>
            </a:r>
            <a:endParaRPr lang="en-US" altLang="ja-JP" sz="2000" dirty="0">
              <a:solidFill>
                <a:srgbClr val="000000"/>
              </a:solidFill>
            </a:endParaRPr>
          </a:p>
          <a:p>
            <a:pPr algn="ctr" fontAlgn="base">
              <a:lnSpc>
                <a:spcPts val="2700"/>
              </a:lnSpc>
              <a:spcBef>
                <a:spcPct val="0"/>
              </a:spcBef>
              <a:spcAft>
                <a:spcPct val="0"/>
              </a:spcAft>
            </a:pPr>
            <a:r>
              <a:rPr lang="ja-JP" altLang="en-US" dirty="0" smtClean="0">
                <a:solidFill>
                  <a:srgbClr val="000000"/>
                </a:solidFill>
              </a:rPr>
              <a:t>（</a:t>
            </a:r>
            <a:r>
              <a:rPr lang="en-US" altLang="ja-JP" dirty="0" smtClean="0">
                <a:solidFill>
                  <a:srgbClr val="000000"/>
                </a:solidFill>
                <a:latin typeface="ＭＳ Ｐゴシック"/>
              </a:rPr>
              <a:t>H24</a:t>
            </a:r>
            <a:r>
              <a:rPr lang="ja-JP" altLang="en-US" dirty="0" smtClean="0">
                <a:solidFill>
                  <a:srgbClr val="000000"/>
                </a:solidFill>
              </a:rPr>
              <a:t>の</a:t>
            </a:r>
            <a:r>
              <a:rPr lang="ja-JP" altLang="en-US" smtClean="0">
                <a:solidFill>
                  <a:srgbClr val="000000"/>
                </a:solidFill>
              </a:rPr>
              <a:t>病院報告と６３０調査より</a:t>
            </a:r>
            <a:r>
              <a:rPr lang="ja-JP" altLang="en-US" dirty="0" smtClean="0">
                <a:solidFill>
                  <a:srgbClr val="000000"/>
                </a:solidFill>
              </a:rPr>
              <a:t>作成）</a:t>
            </a:r>
            <a:endParaRPr lang="ja-JP" altLang="en-US" dirty="0">
              <a:solidFill>
                <a:srgbClr val="000000"/>
              </a:solidFill>
            </a:endParaRPr>
          </a:p>
        </p:txBody>
      </p:sp>
      <p:grpSp>
        <p:nvGrpSpPr>
          <p:cNvPr id="16" name="グループ化 15"/>
          <p:cNvGrpSpPr/>
          <p:nvPr/>
        </p:nvGrpSpPr>
        <p:grpSpPr>
          <a:xfrm>
            <a:off x="1763999" y="1080004"/>
            <a:ext cx="5544000" cy="184666"/>
            <a:chOff x="1763999" y="962524"/>
            <a:chExt cx="5544000" cy="184664"/>
          </a:xfrm>
        </p:grpSpPr>
        <p:cxnSp>
          <p:nvCxnSpPr>
            <p:cNvPr id="48" name="直線矢印コネクタ 47"/>
            <p:cNvCxnSpPr/>
            <p:nvPr/>
          </p:nvCxnSpPr>
          <p:spPr>
            <a:xfrm>
              <a:off x="1763999" y="1052736"/>
              <a:ext cx="5544000"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0" name="テキスト ボックス 49"/>
            <p:cNvSpPr txBox="1"/>
            <p:nvPr/>
          </p:nvSpPr>
          <p:spPr bwMode="white">
            <a:xfrm>
              <a:off x="3851920" y="962524"/>
              <a:ext cx="1132032" cy="184664"/>
            </a:xfrm>
            <a:prstGeom prst="rect">
              <a:avLst/>
            </a:prstGeom>
            <a:solidFill>
              <a:schemeClr val="bg1"/>
            </a:solidFill>
          </p:spPr>
          <p:txBody>
            <a:bodyPr wrap="square" lIns="0" tIns="0" rIns="0" bIns="0" rtlCol="0" anchor="ctr" anchorCtr="1">
              <a:spAutoFit/>
            </a:bodyPr>
            <a:lstStyle/>
            <a:p>
              <a:pPr algn="ctr" fontAlgn="base">
                <a:spcBef>
                  <a:spcPct val="0"/>
                </a:spcBef>
                <a:spcAft>
                  <a:spcPct val="0"/>
                </a:spcAft>
              </a:pPr>
              <a:r>
                <a:rPr lang="ja-JP" altLang="en-US" sz="1200">
                  <a:solidFill>
                    <a:srgbClr val="000000"/>
                  </a:solidFill>
                </a:rPr>
                <a:t>在院</a:t>
              </a:r>
              <a:r>
                <a:rPr lang="ja-JP" altLang="en-US" sz="1200" smtClean="0">
                  <a:solidFill>
                    <a:srgbClr val="000000"/>
                  </a:solidFill>
                </a:rPr>
                <a:t>患者数</a:t>
              </a:r>
              <a:endParaRPr lang="ja-JP" altLang="en-US" sz="1200" dirty="0">
                <a:solidFill>
                  <a:srgbClr val="000000"/>
                </a:solidFill>
              </a:endParaRPr>
            </a:p>
          </p:txBody>
        </p:sp>
      </p:grpSp>
      <p:sp>
        <p:nvSpPr>
          <p:cNvPr id="8" name="テキスト ボックス 7"/>
          <p:cNvSpPr txBox="1"/>
          <p:nvPr/>
        </p:nvSpPr>
        <p:spPr bwMode="white">
          <a:xfrm>
            <a:off x="1858185" y="3024000"/>
            <a:ext cx="414142" cy="338554"/>
          </a:xfrm>
          <a:prstGeom prst="rect">
            <a:avLst/>
          </a:prstGeom>
          <a:solidFill>
            <a:schemeClr val="bg1"/>
          </a:solidFill>
        </p:spPr>
        <p:txBody>
          <a:bodyPr wrap="none" lIns="36000" tIns="0" rIns="36000" bIns="0" rtlCol="0" anchor="ctr" anchorCtr="1">
            <a:spAutoFit/>
          </a:bodyPr>
          <a:lstStyle/>
          <a:p>
            <a:pPr algn="ctr" fontAlgn="base">
              <a:spcBef>
                <a:spcPct val="0"/>
              </a:spcBef>
              <a:spcAft>
                <a:spcPct val="0"/>
              </a:spcAft>
            </a:pPr>
            <a:r>
              <a:rPr lang="en-US" altLang="ja-JP" sz="1200" dirty="0" smtClean="0">
                <a:solidFill>
                  <a:srgbClr val="000000"/>
                </a:solidFill>
              </a:rPr>
              <a:t>78</a:t>
            </a:r>
            <a:endParaRPr lang="en-US" altLang="ja-JP" sz="1200" dirty="0">
              <a:solidFill>
                <a:srgbClr val="000000"/>
              </a:solidFill>
            </a:endParaRPr>
          </a:p>
          <a:p>
            <a:pPr algn="ctr" fontAlgn="base">
              <a:spcBef>
                <a:spcPct val="0"/>
              </a:spcBef>
              <a:spcAft>
                <a:spcPct val="0"/>
              </a:spcAft>
            </a:pPr>
            <a:r>
              <a:rPr lang="en-US" altLang="ja-JP" sz="1000" dirty="0">
                <a:solidFill>
                  <a:srgbClr val="000000"/>
                </a:solidFill>
              </a:rPr>
              <a:t>(11%)</a:t>
            </a:r>
            <a:endParaRPr lang="ja-JP" altLang="en-US" sz="900" dirty="0">
              <a:solidFill>
                <a:srgbClr val="000000"/>
              </a:solidFill>
            </a:endParaRPr>
          </a:p>
        </p:txBody>
      </p:sp>
      <p:sp>
        <p:nvSpPr>
          <p:cNvPr id="12" name="テキスト ボックス 11"/>
          <p:cNvSpPr txBox="1"/>
          <p:nvPr/>
        </p:nvSpPr>
        <p:spPr bwMode="white">
          <a:xfrm>
            <a:off x="2578186" y="3024000"/>
            <a:ext cx="414142" cy="338554"/>
          </a:xfrm>
          <a:prstGeom prst="rect">
            <a:avLst/>
          </a:prstGeom>
          <a:solidFill>
            <a:schemeClr val="bg1"/>
          </a:solidFill>
        </p:spPr>
        <p:txBody>
          <a:bodyPr wrap="none" lIns="36000" tIns="0" rIns="36000" bIns="0" rtlCol="0" anchor="ctr" anchorCtr="1">
            <a:spAutoFit/>
          </a:bodyPr>
          <a:lstStyle/>
          <a:p>
            <a:pPr algn="ctr" fontAlgn="base">
              <a:spcBef>
                <a:spcPct val="0"/>
              </a:spcBef>
              <a:spcAft>
                <a:spcPct val="0"/>
              </a:spcAft>
            </a:pPr>
            <a:r>
              <a:rPr lang="en-US" altLang="ja-JP" sz="1200" dirty="0" smtClean="0">
                <a:solidFill>
                  <a:srgbClr val="000000"/>
                </a:solidFill>
              </a:rPr>
              <a:t>105</a:t>
            </a:r>
            <a:endParaRPr lang="en-US" altLang="ja-JP" sz="1200" dirty="0">
              <a:solidFill>
                <a:srgbClr val="000000"/>
              </a:solidFill>
            </a:endParaRPr>
          </a:p>
          <a:p>
            <a:pPr algn="ctr" fontAlgn="base">
              <a:spcBef>
                <a:spcPct val="0"/>
              </a:spcBef>
              <a:spcAft>
                <a:spcPct val="0"/>
              </a:spcAft>
            </a:pPr>
            <a:r>
              <a:rPr lang="en-US" altLang="ja-JP" sz="1000" dirty="0">
                <a:solidFill>
                  <a:srgbClr val="000000"/>
                </a:solidFill>
              </a:rPr>
              <a:t>(15%)</a:t>
            </a:r>
            <a:endParaRPr lang="ja-JP" altLang="en-US" sz="900" dirty="0">
              <a:solidFill>
                <a:srgbClr val="000000"/>
              </a:solidFill>
            </a:endParaRPr>
          </a:p>
        </p:txBody>
      </p:sp>
      <p:sp>
        <p:nvSpPr>
          <p:cNvPr id="13" name="テキスト ボックス 12"/>
          <p:cNvSpPr txBox="1"/>
          <p:nvPr/>
        </p:nvSpPr>
        <p:spPr bwMode="white">
          <a:xfrm>
            <a:off x="4792238" y="3024000"/>
            <a:ext cx="414142" cy="338554"/>
          </a:xfrm>
          <a:prstGeom prst="rect">
            <a:avLst/>
          </a:prstGeom>
          <a:solidFill>
            <a:schemeClr val="bg1"/>
          </a:solidFill>
        </p:spPr>
        <p:txBody>
          <a:bodyPr wrap="none" lIns="36000" tIns="0" rIns="36000" bIns="0" rtlCol="0" anchor="ctr" anchorCtr="1">
            <a:spAutoFit/>
          </a:bodyPr>
          <a:lstStyle/>
          <a:p>
            <a:pPr algn="ctr" fontAlgn="base">
              <a:spcBef>
                <a:spcPct val="0"/>
              </a:spcBef>
              <a:spcAft>
                <a:spcPct val="0"/>
              </a:spcAft>
            </a:pPr>
            <a:r>
              <a:rPr lang="en-US" altLang="ja-JP" sz="1200" dirty="0" smtClean="0">
                <a:solidFill>
                  <a:srgbClr val="000000"/>
                </a:solidFill>
              </a:rPr>
              <a:t>510</a:t>
            </a:r>
            <a:endParaRPr lang="en-US" altLang="ja-JP" sz="1200" dirty="0">
              <a:solidFill>
                <a:srgbClr val="000000"/>
              </a:solidFill>
            </a:endParaRPr>
          </a:p>
          <a:p>
            <a:pPr algn="ctr" fontAlgn="base">
              <a:spcBef>
                <a:spcPct val="0"/>
              </a:spcBef>
              <a:spcAft>
                <a:spcPct val="0"/>
              </a:spcAft>
            </a:pPr>
            <a:r>
              <a:rPr lang="en-US" altLang="ja-JP" sz="1000" dirty="0">
                <a:solidFill>
                  <a:srgbClr val="000000"/>
                </a:solidFill>
              </a:rPr>
              <a:t>(74%)</a:t>
            </a:r>
            <a:endParaRPr lang="ja-JP" altLang="en-US" sz="900" dirty="0">
              <a:solidFill>
                <a:srgbClr val="000000"/>
              </a:solidFill>
            </a:endParaRPr>
          </a:p>
        </p:txBody>
      </p:sp>
      <p:sp>
        <p:nvSpPr>
          <p:cNvPr id="136" name="テキスト ボックス 135"/>
          <p:cNvSpPr txBox="1"/>
          <p:nvPr/>
        </p:nvSpPr>
        <p:spPr>
          <a:xfrm>
            <a:off x="7596336" y="1440000"/>
            <a:ext cx="1188861" cy="276999"/>
          </a:xfrm>
          <a:prstGeom prst="rect">
            <a:avLst/>
          </a:prstGeom>
          <a:noFill/>
        </p:spPr>
        <p:txBody>
          <a:bodyPr wrap="square" lIns="0" tIns="0" rIns="0" bIns="0" rtlCol="0" anchor="ctr" anchorCtr="1">
            <a:spAutoFit/>
          </a:bodyPr>
          <a:lstStyle/>
          <a:p>
            <a:pPr algn="ctr" fontAlgn="base">
              <a:spcBef>
                <a:spcPct val="0"/>
              </a:spcBef>
              <a:spcAft>
                <a:spcPct val="0"/>
              </a:spcAft>
            </a:pPr>
            <a:r>
              <a:rPr lang="ja-JP" altLang="en-US" dirty="0" smtClean="0">
                <a:solidFill>
                  <a:srgbClr val="000000"/>
                </a:solidFill>
              </a:rPr>
              <a:t>退院患者数</a:t>
            </a:r>
            <a:endParaRPr lang="ja-JP" altLang="en-US" sz="1200" dirty="0">
              <a:solidFill>
                <a:srgbClr val="000000"/>
              </a:solidFill>
            </a:endParaRPr>
          </a:p>
        </p:txBody>
      </p:sp>
      <p:sp>
        <p:nvSpPr>
          <p:cNvPr id="101" name="テキスト ボックス 100"/>
          <p:cNvSpPr txBox="1"/>
          <p:nvPr/>
        </p:nvSpPr>
        <p:spPr bwMode="white">
          <a:xfrm>
            <a:off x="2340134" y="5688000"/>
            <a:ext cx="670624" cy="184666"/>
          </a:xfrm>
          <a:prstGeom prst="rect">
            <a:avLst/>
          </a:prstGeom>
          <a:solidFill>
            <a:schemeClr val="bg1"/>
          </a:solidFill>
        </p:spPr>
        <p:txBody>
          <a:bodyPr wrap="none" lIns="36000" tIns="0" rIns="36000" bIns="0" rtlCol="0" anchor="ctr" anchorCtr="1">
            <a:spAutoFit/>
          </a:bodyPr>
          <a:lstStyle/>
          <a:p>
            <a:pPr algn="ctr" fontAlgn="base">
              <a:spcBef>
                <a:spcPct val="0"/>
              </a:spcBef>
              <a:spcAft>
                <a:spcPct val="0"/>
              </a:spcAft>
            </a:pPr>
            <a:r>
              <a:rPr lang="en-US" altLang="ja-JP" sz="1200" dirty="0" smtClean="0">
                <a:solidFill>
                  <a:srgbClr val="000000"/>
                </a:solidFill>
              </a:rPr>
              <a:t>46  </a:t>
            </a:r>
            <a:r>
              <a:rPr lang="en-US" altLang="ja-JP" sz="1000" dirty="0">
                <a:solidFill>
                  <a:srgbClr val="000000"/>
                </a:solidFill>
              </a:rPr>
              <a:t>(36%)</a:t>
            </a:r>
          </a:p>
        </p:txBody>
      </p:sp>
      <p:sp>
        <p:nvSpPr>
          <p:cNvPr id="102" name="テキスト ボックス 101"/>
          <p:cNvSpPr txBox="1"/>
          <p:nvPr/>
        </p:nvSpPr>
        <p:spPr bwMode="white">
          <a:xfrm>
            <a:off x="4068133" y="5688000"/>
            <a:ext cx="670624" cy="184666"/>
          </a:xfrm>
          <a:prstGeom prst="rect">
            <a:avLst/>
          </a:prstGeom>
          <a:solidFill>
            <a:schemeClr val="bg1"/>
          </a:solidFill>
        </p:spPr>
        <p:txBody>
          <a:bodyPr wrap="none" lIns="36000" tIns="0" rIns="36000" bIns="0" rtlCol="0" anchor="ctr" anchorCtr="1">
            <a:spAutoFit/>
          </a:bodyPr>
          <a:lstStyle/>
          <a:p>
            <a:pPr algn="ctr" fontAlgn="base">
              <a:spcBef>
                <a:spcPct val="0"/>
              </a:spcBef>
              <a:spcAft>
                <a:spcPct val="0"/>
              </a:spcAft>
            </a:pPr>
            <a:r>
              <a:rPr lang="en-US" altLang="ja-JP" sz="1200" dirty="0" smtClean="0">
                <a:solidFill>
                  <a:srgbClr val="000000"/>
                </a:solidFill>
              </a:rPr>
              <a:t>29  </a:t>
            </a:r>
            <a:r>
              <a:rPr lang="en-US" altLang="ja-JP" sz="1000" dirty="0">
                <a:solidFill>
                  <a:srgbClr val="000000"/>
                </a:solidFill>
              </a:rPr>
              <a:t>(22%)</a:t>
            </a:r>
          </a:p>
        </p:txBody>
      </p:sp>
      <p:sp>
        <p:nvSpPr>
          <p:cNvPr id="103" name="テキスト ボックス 102"/>
          <p:cNvSpPr txBox="1"/>
          <p:nvPr/>
        </p:nvSpPr>
        <p:spPr bwMode="white">
          <a:xfrm>
            <a:off x="5688134" y="5688000"/>
            <a:ext cx="670624" cy="184666"/>
          </a:xfrm>
          <a:prstGeom prst="rect">
            <a:avLst/>
          </a:prstGeom>
          <a:solidFill>
            <a:schemeClr val="bg1"/>
          </a:solidFill>
        </p:spPr>
        <p:txBody>
          <a:bodyPr wrap="none" lIns="36000" tIns="0" rIns="36000" bIns="0" rtlCol="0" anchor="ctr" anchorCtr="1">
            <a:spAutoFit/>
          </a:bodyPr>
          <a:lstStyle/>
          <a:p>
            <a:pPr algn="ctr" fontAlgn="base">
              <a:spcBef>
                <a:spcPct val="0"/>
              </a:spcBef>
              <a:spcAft>
                <a:spcPct val="0"/>
              </a:spcAft>
            </a:pPr>
            <a:r>
              <a:rPr lang="en-US" altLang="ja-JP" sz="1200" dirty="0" smtClean="0">
                <a:solidFill>
                  <a:srgbClr val="000000"/>
                </a:solidFill>
              </a:rPr>
              <a:t>53  </a:t>
            </a:r>
            <a:r>
              <a:rPr lang="en-US" altLang="ja-JP" sz="1000" dirty="0">
                <a:solidFill>
                  <a:srgbClr val="000000"/>
                </a:solidFill>
              </a:rPr>
              <a:t>(42%)</a:t>
            </a:r>
          </a:p>
        </p:txBody>
      </p:sp>
      <p:grpSp>
        <p:nvGrpSpPr>
          <p:cNvPr id="3" name="グループ化 2"/>
          <p:cNvGrpSpPr/>
          <p:nvPr/>
        </p:nvGrpSpPr>
        <p:grpSpPr>
          <a:xfrm>
            <a:off x="121229" y="2841622"/>
            <a:ext cx="646331" cy="719014"/>
            <a:chOff x="54559" y="2235778"/>
            <a:chExt cx="646331" cy="719013"/>
          </a:xfrm>
        </p:grpSpPr>
        <p:sp>
          <p:nvSpPr>
            <p:cNvPr id="93" name="テキスト ボックス 92"/>
            <p:cNvSpPr txBox="1"/>
            <p:nvPr/>
          </p:nvSpPr>
          <p:spPr>
            <a:xfrm>
              <a:off x="54559" y="2235778"/>
              <a:ext cx="646331" cy="369331"/>
            </a:xfrm>
            <a:prstGeom prst="rect">
              <a:avLst/>
            </a:prstGeom>
            <a:noFill/>
          </p:spPr>
          <p:txBody>
            <a:bodyPr wrap="none" rtlCol="0">
              <a:spAutoFit/>
            </a:bodyPr>
            <a:lstStyle/>
            <a:p>
              <a:pPr fontAlgn="base">
                <a:spcBef>
                  <a:spcPct val="0"/>
                </a:spcBef>
                <a:spcAft>
                  <a:spcPct val="0"/>
                </a:spcAft>
              </a:pPr>
              <a:r>
                <a:rPr lang="ja-JP" altLang="en-US" dirty="0">
                  <a:solidFill>
                    <a:srgbClr val="000000"/>
                  </a:solidFill>
                </a:rPr>
                <a:t>空知</a:t>
              </a:r>
            </a:p>
          </p:txBody>
        </p:sp>
        <p:sp>
          <p:nvSpPr>
            <p:cNvPr id="44" name="テキスト ボックス 43"/>
            <p:cNvSpPr txBox="1"/>
            <p:nvPr/>
          </p:nvSpPr>
          <p:spPr>
            <a:xfrm>
              <a:off x="64096" y="2493127"/>
              <a:ext cx="636713" cy="461664"/>
            </a:xfrm>
            <a:prstGeom prst="rect">
              <a:avLst/>
            </a:prstGeom>
            <a:noFill/>
          </p:spPr>
          <p:txBody>
            <a:bodyPr wrap="none" rtlCol="0">
              <a:spAutoFit/>
            </a:bodyPr>
            <a:lstStyle/>
            <a:p>
              <a:pPr algn="ctr" fontAlgn="base">
                <a:spcBef>
                  <a:spcPct val="0"/>
                </a:spcBef>
                <a:spcAft>
                  <a:spcPct val="0"/>
                </a:spcAft>
              </a:pPr>
              <a:r>
                <a:rPr lang="ja-JP" altLang="en-US" sz="1200" dirty="0">
                  <a:solidFill>
                    <a:srgbClr val="000000"/>
                  </a:solidFill>
                </a:rPr>
                <a:t>人口</a:t>
              </a:r>
              <a:r>
                <a:rPr lang="ja-JP" altLang="en-US" sz="1200" dirty="0" smtClean="0">
                  <a:solidFill>
                    <a:srgbClr val="000000"/>
                  </a:solidFill>
                </a:rPr>
                <a:t>：</a:t>
              </a:r>
              <a:endParaRPr lang="en-US" altLang="ja-JP" sz="1200" dirty="0" smtClean="0">
                <a:solidFill>
                  <a:srgbClr val="000000"/>
                </a:solidFill>
              </a:endParaRPr>
            </a:p>
            <a:p>
              <a:pPr algn="ctr" fontAlgn="base">
                <a:spcBef>
                  <a:spcPct val="0"/>
                </a:spcBef>
                <a:spcAft>
                  <a:spcPct val="0"/>
                </a:spcAft>
              </a:pPr>
              <a:r>
                <a:rPr lang="en-US" altLang="ja-JP" sz="1200" dirty="0" smtClean="0">
                  <a:solidFill>
                    <a:srgbClr val="000000"/>
                  </a:solidFill>
                </a:rPr>
                <a:t>32.6</a:t>
              </a:r>
              <a:r>
                <a:rPr lang="ja-JP" altLang="en-US" sz="1200" dirty="0">
                  <a:solidFill>
                    <a:srgbClr val="000000"/>
                  </a:solidFill>
                </a:rPr>
                <a:t>万</a:t>
              </a:r>
            </a:p>
          </p:txBody>
        </p:sp>
      </p:grpSp>
      <p:grpSp>
        <p:nvGrpSpPr>
          <p:cNvPr id="17" name="グループ化 16"/>
          <p:cNvGrpSpPr/>
          <p:nvPr/>
        </p:nvGrpSpPr>
        <p:grpSpPr>
          <a:xfrm>
            <a:off x="91708" y="5365891"/>
            <a:ext cx="670950" cy="756883"/>
            <a:chOff x="122737" y="5986723"/>
            <a:chExt cx="679587" cy="756882"/>
          </a:xfrm>
        </p:grpSpPr>
        <p:sp>
          <p:nvSpPr>
            <p:cNvPr id="92" name="テキスト ボックス 91"/>
            <p:cNvSpPr txBox="1"/>
            <p:nvPr/>
          </p:nvSpPr>
          <p:spPr>
            <a:xfrm>
              <a:off x="147673" y="5986723"/>
              <a:ext cx="654651" cy="369332"/>
            </a:xfrm>
            <a:prstGeom prst="rect">
              <a:avLst/>
            </a:prstGeom>
            <a:noFill/>
          </p:spPr>
          <p:txBody>
            <a:bodyPr wrap="none" rtlCol="0">
              <a:spAutoFit/>
            </a:bodyPr>
            <a:lstStyle/>
            <a:p>
              <a:pPr fontAlgn="base">
                <a:spcBef>
                  <a:spcPct val="0"/>
                </a:spcBef>
                <a:spcAft>
                  <a:spcPct val="0"/>
                </a:spcAft>
              </a:pPr>
              <a:r>
                <a:rPr lang="ja-JP" altLang="en-US" dirty="0">
                  <a:solidFill>
                    <a:srgbClr val="000000"/>
                  </a:solidFill>
                </a:rPr>
                <a:t>十勝</a:t>
              </a:r>
            </a:p>
          </p:txBody>
        </p:sp>
        <p:sp>
          <p:nvSpPr>
            <p:cNvPr id="144" name="テキスト ボックス 143"/>
            <p:cNvSpPr txBox="1"/>
            <p:nvPr/>
          </p:nvSpPr>
          <p:spPr>
            <a:xfrm>
              <a:off x="122737" y="6281941"/>
              <a:ext cx="644909" cy="461664"/>
            </a:xfrm>
            <a:prstGeom prst="rect">
              <a:avLst/>
            </a:prstGeom>
            <a:noFill/>
          </p:spPr>
          <p:txBody>
            <a:bodyPr wrap="none" rtlCol="0">
              <a:spAutoFit/>
            </a:bodyPr>
            <a:lstStyle/>
            <a:p>
              <a:pPr algn="ctr" fontAlgn="base">
                <a:spcBef>
                  <a:spcPct val="0"/>
                </a:spcBef>
                <a:spcAft>
                  <a:spcPct val="0"/>
                </a:spcAft>
              </a:pPr>
              <a:r>
                <a:rPr lang="ja-JP" altLang="en-US" sz="1200" dirty="0">
                  <a:solidFill>
                    <a:srgbClr val="000000"/>
                  </a:solidFill>
                </a:rPr>
                <a:t>人口</a:t>
              </a:r>
              <a:r>
                <a:rPr lang="ja-JP" altLang="en-US" sz="1200" dirty="0" smtClean="0">
                  <a:solidFill>
                    <a:srgbClr val="000000"/>
                  </a:solidFill>
                </a:rPr>
                <a:t>：</a:t>
              </a:r>
              <a:endParaRPr lang="en-US" altLang="ja-JP" sz="1200" dirty="0" smtClean="0">
                <a:solidFill>
                  <a:srgbClr val="000000"/>
                </a:solidFill>
              </a:endParaRPr>
            </a:p>
            <a:p>
              <a:pPr algn="ctr" fontAlgn="base">
                <a:spcBef>
                  <a:spcPct val="0"/>
                </a:spcBef>
                <a:spcAft>
                  <a:spcPct val="0"/>
                </a:spcAft>
              </a:pPr>
              <a:r>
                <a:rPr lang="en-US" altLang="ja-JP" sz="1200" dirty="0" smtClean="0">
                  <a:solidFill>
                    <a:srgbClr val="000000"/>
                  </a:solidFill>
                </a:rPr>
                <a:t>34.6</a:t>
              </a:r>
              <a:r>
                <a:rPr lang="ja-JP" altLang="en-US" sz="1200" dirty="0">
                  <a:solidFill>
                    <a:srgbClr val="000000"/>
                  </a:solidFill>
                </a:rPr>
                <a:t>万</a:t>
              </a:r>
            </a:p>
          </p:txBody>
        </p:sp>
      </p:grpSp>
      <p:cxnSp>
        <p:nvCxnSpPr>
          <p:cNvPr id="59" name="直線コネクタ 58"/>
          <p:cNvCxnSpPr/>
          <p:nvPr/>
        </p:nvCxnSpPr>
        <p:spPr>
          <a:xfrm>
            <a:off x="7308000" y="1080000"/>
            <a:ext cx="0" cy="345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1761741" y="1080000"/>
            <a:ext cx="0" cy="349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テキスト ボックス 42"/>
          <p:cNvSpPr txBox="1"/>
          <p:nvPr/>
        </p:nvSpPr>
        <p:spPr>
          <a:xfrm>
            <a:off x="0" y="1440000"/>
            <a:ext cx="1691680" cy="276999"/>
          </a:xfrm>
          <a:prstGeom prst="rect">
            <a:avLst/>
          </a:prstGeom>
          <a:noFill/>
        </p:spPr>
        <p:txBody>
          <a:bodyPr wrap="square" lIns="0" tIns="0" rIns="0" bIns="0" rtlCol="0" anchor="ctr" anchorCtr="1">
            <a:spAutoFit/>
          </a:bodyPr>
          <a:lstStyle/>
          <a:p>
            <a:pPr fontAlgn="base">
              <a:spcBef>
                <a:spcPct val="0"/>
              </a:spcBef>
              <a:spcAft>
                <a:spcPct val="0"/>
              </a:spcAft>
            </a:pPr>
            <a:r>
              <a:rPr lang="ja-JP" altLang="en-US" dirty="0" smtClean="0">
                <a:solidFill>
                  <a:srgbClr val="000000"/>
                </a:solidFill>
              </a:rPr>
              <a:t>新入院患者数</a:t>
            </a:r>
            <a:endParaRPr lang="ja-JP" altLang="en-US" dirty="0">
              <a:solidFill>
                <a:srgbClr val="000000"/>
              </a:solidFill>
            </a:endParaRPr>
          </a:p>
        </p:txBody>
      </p:sp>
      <p:sp>
        <p:nvSpPr>
          <p:cNvPr id="166" name="ホームベース 165"/>
          <p:cNvSpPr/>
          <p:nvPr/>
        </p:nvSpPr>
        <p:spPr>
          <a:xfrm>
            <a:off x="792000" y="2484000"/>
            <a:ext cx="936000" cy="1404000"/>
          </a:xfrm>
          <a:prstGeom prst="homePlate">
            <a:avLst>
              <a:gd name="adj" fmla="val 38806"/>
            </a:avLst>
          </a:prstGeom>
          <a:solidFill>
            <a:srgbClr val="CCFFFF"/>
          </a:solidFill>
          <a:ln w="9525"/>
        </p:spPr>
        <p:style>
          <a:lnRef idx="2">
            <a:schemeClr val="accent1">
              <a:shade val="50000"/>
            </a:schemeClr>
          </a:lnRef>
          <a:fillRef idx="1">
            <a:schemeClr val="accent1"/>
          </a:fillRef>
          <a:effectRef idx="0">
            <a:schemeClr val="accent1"/>
          </a:effectRef>
          <a:fontRef idx="minor">
            <a:schemeClr val="lt1"/>
          </a:fontRef>
        </p:style>
        <p:txBody>
          <a:bodyPr wrap="none" lIns="107980" tIns="45712" rIns="91424" bIns="45712" rtlCol="0" anchor="ctr" anchorCtr="1"/>
          <a:lstStyle/>
          <a:p>
            <a:pPr algn="ctr" fontAlgn="base">
              <a:spcBef>
                <a:spcPct val="0"/>
              </a:spcBef>
              <a:spcAft>
                <a:spcPct val="0"/>
              </a:spcAft>
            </a:pPr>
            <a:r>
              <a:rPr lang="en-US" altLang="ja-JP" sz="1400" smtClean="0">
                <a:solidFill>
                  <a:srgbClr val="000000"/>
                </a:solidFill>
              </a:rPr>
              <a:t>531</a:t>
            </a:r>
            <a:endParaRPr lang="ja-JP" altLang="en-US" sz="1400" dirty="0">
              <a:solidFill>
                <a:srgbClr val="000000"/>
              </a:solidFill>
            </a:endParaRPr>
          </a:p>
        </p:txBody>
      </p:sp>
      <p:sp>
        <p:nvSpPr>
          <p:cNvPr id="167" name="ホームベース 166"/>
          <p:cNvSpPr/>
          <p:nvPr/>
        </p:nvSpPr>
        <p:spPr>
          <a:xfrm>
            <a:off x="792000" y="5256000"/>
            <a:ext cx="936000" cy="1044000"/>
          </a:xfrm>
          <a:prstGeom prst="homePlate">
            <a:avLst>
              <a:gd name="adj" fmla="val 38806"/>
            </a:avLst>
          </a:prstGeom>
          <a:solidFill>
            <a:srgbClr val="CCFFFF"/>
          </a:solidFill>
          <a:ln w="9525"/>
        </p:spPr>
        <p:style>
          <a:lnRef idx="2">
            <a:schemeClr val="accent1">
              <a:shade val="50000"/>
            </a:schemeClr>
          </a:lnRef>
          <a:fillRef idx="1">
            <a:schemeClr val="accent1"/>
          </a:fillRef>
          <a:effectRef idx="0">
            <a:schemeClr val="accent1"/>
          </a:effectRef>
          <a:fontRef idx="minor">
            <a:schemeClr val="lt1"/>
          </a:fontRef>
        </p:style>
        <p:txBody>
          <a:bodyPr wrap="none" lIns="107980" tIns="45712" rIns="91424" bIns="45712" rtlCol="0" anchor="ctr" anchorCtr="1"/>
          <a:lstStyle/>
          <a:p>
            <a:pPr algn="ctr" fontAlgn="base">
              <a:spcBef>
                <a:spcPct val="0"/>
              </a:spcBef>
              <a:spcAft>
                <a:spcPct val="0"/>
              </a:spcAft>
            </a:pPr>
            <a:r>
              <a:rPr lang="en-US" altLang="ja-JP" sz="1400" smtClean="0">
                <a:solidFill>
                  <a:srgbClr val="000000"/>
                </a:solidFill>
              </a:rPr>
              <a:t>374</a:t>
            </a:r>
            <a:endParaRPr lang="ja-JP" altLang="en-US" sz="1400" dirty="0">
              <a:solidFill>
                <a:srgbClr val="000000"/>
              </a:solidFill>
            </a:endParaRPr>
          </a:p>
        </p:txBody>
      </p:sp>
      <p:sp>
        <p:nvSpPr>
          <p:cNvPr id="168" name="ホームベース 167"/>
          <p:cNvSpPr/>
          <p:nvPr/>
        </p:nvSpPr>
        <p:spPr>
          <a:xfrm>
            <a:off x="7632000" y="2484000"/>
            <a:ext cx="936000" cy="1404000"/>
          </a:xfrm>
          <a:prstGeom prst="homePlate">
            <a:avLst>
              <a:gd name="adj" fmla="val 38806"/>
            </a:avLst>
          </a:prstGeom>
          <a:solidFill>
            <a:srgbClr val="CCFFFF"/>
          </a:solidFill>
          <a:ln w="9525"/>
        </p:spPr>
        <p:style>
          <a:lnRef idx="2">
            <a:schemeClr val="accent1">
              <a:shade val="50000"/>
            </a:schemeClr>
          </a:lnRef>
          <a:fillRef idx="1">
            <a:schemeClr val="accent1"/>
          </a:fillRef>
          <a:effectRef idx="0">
            <a:schemeClr val="accent1"/>
          </a:effectRef>
          <a:fontRef idx="minor">
            <a:schemeClr val="lt1"/>
          </a:fontRef>
        </p:style>
        <p:txBody>
          <a:bodyPr wrap="none" lIns="107980" tIns="45712" rIns="91424" bIns="45712" rtlCol="0" anchor="ctr" anchorCtr="1"/>
          <a:lstStyle/>
          <a:p>
            <a:pPr algn="ctr" fontAlgn="base">
              <a:spcBef>
                <a:spcPct val="0"/>
              </a:spcBef>
              <a:spcAft>
                <a:spcPct val="0"/>
              </a:spcAft>
            </a:pPr>
            <a:r>
              <a:rPr lang="en-US" altLang="ja-JP" sz="1400" smtClean="0">
                <a:solidFill>
                  <a:srgbClr val="000000"/>
                </a:solidFill>
              </a:rPr>
              <a:t>549</a:t>
            </a:r>
            <a:endParaRPr lang="ja-JP" altLang="en-US" sz="1400" dirty="0">
              <a:solidFill>
                <a:srgbClr val="000000"/>
              </a:solidFill>
            </a:endParaRPr>
          </a:p>
        </p:txBody>
      </p:sp>
      <p:sp>
        <p:nvSpPr>
          <p:cNvPr id="169" name="ホームベース 168"/>
          <p:cNvSpPr/>
          <p:nvPr/>
        </p:nvSpPr>
        <p:spPr>
          <a:xfrm>
            <a:off x="7668000" y="5256000"/>
            <a:ext cx="936000" cy="1044000"/>
          </a:xfrm>
          <a:prstGeom prst="homePlate">
            <a:avLst>
              <a:gd name="adj" fmla="val 47878"/>
            </a:avLst>
          </a:prstGeom>
          <a:solidFill>
            <a:srgbClr val="CCFFFF"/>
          </a:solidFill>
          <a:ln w="9525"/>
        </p:spPr>
        <p:style>
          <a:lnRef idx="2">
            <a:schemeClr val="accent1">
              <a:shade val="50000"/>
            </a:schemeClr>
          </a:lnRef>
          <a:fillRef idx="1">
            <a:schemeClr val="accent1"/>
          </a:fillRef>
          <a:effectRef idx="0">
            <a:schemeClr val="accent1"/>
          </a:effectRef>
          <a:fontRef idx="minor">
            <a:schemeClr val="lt1"/>
          </a:fontRef>
        </p:style>
        <p:txBody>
          <a:bodyPr wrap="none" lIns="107980" tIns="45712" rIns="91424" bIns="45712" rtlCol="0" anchor="ctr" anchorCtr="1"/>
          <a:lstStyle/>
          <a:p>
            <a:pPr algn="ctr" fontAlgn="base">
              <a:spcBef>
                <a:spcPct val="0"/>
              </a:spcBef>
              <a:spcAft>
                <a:spcPct val="0"/>
              </a:spcAft>
            </a:pPr>
            <a:r>
              <a:rPr lang="en-US" altLang="ja-JP" sz="1400" smtClean="0">
                <a:solidFill>
                  <a:srgbClr val="000000"/>
                </a:solidFill>
              </a:rPr>
              <a:t>388</a:t>
            </a:r>
            <a:endParaRPr lang="ja-JP" altLang="en-US" sz="1400" dirty="0">
              <a:solidFill>
                <a:srgbClr val="000000"/>
              </a:solidFill>
            </a:endParaRPr>
          </a:p>
        </p:txBody>
      </p:sp>
      <p:pic>
        <p:nvPicPr>
          <p:cNvPr id="61" name="図 60"/>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763241" y="6152596"/>
            <a:ext cx="661798" cy="623463"/>
          </a:xfrm>
          <a:prstGeom prst="rect">
            <a:avLst/>
          </a:prstGeom>
        </p:spPr>
      </p:pic>
      <p:pic>
        <p:nvPicPr>
          <p:cNvPr id="63" name="図 62"/>
          <p:cNvPicPr>
            <a:picLocks noChangeAspect="1"/>
          </p:cNvPicPr>
          <p:nvPr/>
        </p:nvPicPr>
        <p:blipFill>
          <a:blip r:embed="rId5" cstate="print">
            <a:extLst>
              <a:ext uri="{28A0092B-C50C-407E-A947-70E740481C1C}">
                <a14:useLocalDpi xmlns:a14="http://schemas.microsoft.com/office/drawing/2010/main" xmlns=""/>
              </a:ext>
            </a:extLst>
          </a:blip>
          <a:stretch>
            <a:fillRect/>
          </a:stretch>
        </p:blipFill>
        <p:spPr>
          <a:xfrm>
            <a:off x="708961" y="3560636"/>
            <a:ext cx="705175" cy="792234"/>
          </a:xfrm>
          <a:prstGeom prst="rect">
            <a:avLst/>
          </a:prstGeom>
        </p:spPr>
      </p:pic>
      <p:sp>
        <p:nvSpPr>
          <p:cNvPr id="2" name="スライド番号プレースホルダー 1"/>
          <p:cNvSpPr>
            <a:spLocks noGrp="1"/>
          </p:cNvSpPr>
          <p:nvPr>
            <p:ph type="sldNum" sz="quarter" idx="12"/>
          </p:nvPr>
        </p:nvSpPr>
        <p:spPr>
          <a:xfrm>
            <a:off x="8468895" y="6558587"/>
            <a:ext cx="675107" cy="267538"/>
          </a:xfrm>
        </p:spPr>
        <p:txBody>
          <a:bodyPr/>
          <a:lstStyle/>
          <a:p>
            <a:fld id="{A17C668B-6AD1-40CF-9754-C4E595ADEDA2}" type="slidenum">
              <a:rPr lang="en-US" altLang="ja-JP" sz="1600">
                <a:solidFill>
                  <a:srgbClr val="000000"/>
                </a:solidFill>
              </a:rPr>
              <a:pPr/>
              <a:t>41</a:t>
            </a:fld>
            <a:endParaRPr lang="en-US" altLang="ja-JP" sz="1600" dirty="0">
              <a:solidFill>
                <a:srgbClr val="000000"/>
              </a:solidFill>
            </a:endParaRPr>
          </a:p>
        </p:txBody>
      </p:sp>
      <p:sp>
        <p:nvSpPr>
          <p:cNvPr id="64" name="上下矢印 63"/>
          <p:cNvSpPr/>
          <p:nvPr/>
        </p:nvSpPr>
        <p:spPr>
          <a:xfrm>
            <a:off x="6336000" y="1871999"/>
            <a:ext cx="324000" cy="2592000"/>
          </a:xfrm>
          <a:prstGeom prst="upDownArrow">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fontAlgn="base">
              <a:spcBef>
                <a:spcPct val="0"/>
              </a:spcBef>
              <a:spcAft>
                <a:spcPct val="0"/>
              </a:spcAft>
            </a:pPr>
            <a:endParaRPr lang="ja-JP" altLang="en-US">
              <a:solidFill>
                <a:srgbClr val="FFFFFF"/>
              </a:solidFill>
            </a:endParaRPr>
          </a:p>
        </p:txBody>
      </p:sp>
      <p:sp>
        <p:nvSpPr>
          <p:cNvPr id="21" name="テキスト ボックス 20"/>
          <p:cNvSpPr txBox="1"/>
          <p:nvPr/>
        </p:nvSpPr>
        <p:spPr>
          <a:xfrm>
            <a:off x="5913876" y="3060000"/>
            <a:ext cx="1115690" cy="215444"/>
          </a:xfrm>
          <a:prstGeom prst="rect">
            <a:avLst/>
          </a:prstGeom>
          <a:solidFill>
            <a:srgbClr val="FF99FF"/>
          </a:solidFill>
        </p:spPr>
        <p:txBody>
          <a:bodyPr wrap="none" lIns="0" tIns="0" rIns="0" bIns="0" rtlCol="0" anchor="ctr" anchorCtr="1">
            <a:spAutoFit/>
          </a:bodyPr>
          <a:lstStyle/>
          <a:p>
            <a:pPr algn="ctr" fontAlgn="base">
              <a:spcBef>
                <a:spcPct val="0"/>
              </a:spcBef>
              <a:spcAft>
                <a:spcPct val="0"/>
              </a:spcAft>
            </a:pPr>
            <a:r>
              <a:rPr lang="ja-JP" altLang="en-US" sz="1200" dirty="0">
                <a:solidFill>
                  <a:srgbClr val="000000"/>
                </a:solidFill>
                <a:latin typeface="ＭＳ Ｐゴシック"/>
              </a:rPr>
              <a:t>在院患者数</a:t>
            </a:r>
            <a:r>
              <a:rPr lang="ja-JP" altLang="en-US" sz="1200" dirty="0" smtClean="0">
                <a:solidFill>
                  <a:srgbClr val="000000"/>
                </a:solidFill>
                <a:latin typeface="ＭＳ Ｐゴシック"/>
              </a:rPr>
              <a:t>：</a:t>
            </a:r>
            <a:r>
              <a:rPr lang="en-US" altLang="ja-JP" sz="1400" b="1" dirty="0" smtClean="0">
                <a:solidFill>
                  <a:srgbClr val="000000"/>
                </a:solidFill>
                <a:latin typeface="ＭＳ Ｐゴシック"/>
              </a:rPr>
              <a:t>693</a:t>
            </a:r>
            <a:endParaRPr lang="ja-JP" altLang="en-US" sz="1400" b="1" dirty="0">
              <a:solidFill>
                <a:srgbClr val="000000"/>
              </a:solidFill>
              <a:latin typeface="ＭＳ Ｐゴシック"/>
            </a:endParaRPr>
          </a:p>
        </p:txBody>
      </p:sp>
      <p:sp>
        <p:nvSpPr>
          <p:cNvPr id="67" name="テキスト ボックス 66"/>
          <p:cNvSpPr txBox="1"/>
          <p:nvPr/>
        </p:nvSpPr>
        <p:spPr>
          <a:xfrm>
            <a:off x="1744295" y="4709724"/>
            <a:ext cx="2088232" cy="307777"/>
          </a:xfrm>
          <a:prstGeom prst="rect">
            <a:avLst/>
          </a:prstGeom>
          <a:noFill/>
        </p:spPr>
        <p:txBody>
          <a:bodyPr wrap="square" rtlCol="0">
            <a:spAutoFit/>
          </a:bodyPr>
          <a:lstStyle/>
          <a:p>
            <a:pPr fontAlgn="base">
              <a:spcBef>
                <a:spcPct val="0"/>
              </a:spcBef>
              <a:spcAft>
                <a:spcPct val="0"/>
              </a:spcAft>
            </a:pPr>
            <a:r>
              <a:rPr lang="ja-JP" altLang="en-US" sz="1400" dirty="0" smtClean="0">
                <a:solidFill>
                  <a:srgbClr val="000000"/>
                </a:solidFill>
              </a:rPr>
              <a:t>平均在院日数　＝　</a:t>
            </a:r>
            <a:r>
              <a:rPr lang="en-US" altLang="ja-JP" sz="1400" dirty="0" smtClean="0">
                <a:solidFill>
                  <a:srgbClr val="000000"/>
                </a:solidFill>
              </a:rPr>
              <a:t>478</a:t>
            </a:r>
            <a:endParaRPr lang="ja-JP" altLang="en-US" sz="1400" dirty="0">
              <a:solidFill>
                <a:srgbClr val="000000"/>
              </a:solidFill>
            </a:endParaRPr>
          </a:p>
        </p:txBody>
      </p:sp>
      <p:sp>
        <p:nvSpPr>
          <p:cNvPr id="68" name="テキスト ボックス 67"/>
          <p:cNvSpPr txBox="1"/>
          <p:nvPr/>
        </p:nvSpPr>
        <p:spPr>
          <a:xfrm>
            <a:off x="1667333" y="6270884"/>
            <a:ext cx="2016225" cy="307777"/>
          </a:xfrm>
          <a:prstGeom prst="rect">
            <a:avLst/>
          </a:prstGeom>
          <a:noFill/>
        </p:spPr>
        <p:txBody>
          <a:bodyPr wrap="square" rtlCol="0">
            <a:spAutoFit/>
          </a:bodyPr>
          <a:lstStyle/>
          <a:p>
            <a:pPr fontAlgn="base">
              <a:spcBef>
                <a:spcPct val="0"/>
              </a:spcBef>
              <a:spcAft>
                <a:spcPct val="0"/>
              </a:spcAft>
            </a:pPr>
            <a:r>
              <a:rPr lang="ja-JP" altLang="en-US" sz="1400" dirty="0" smtClean="0">
                <a:solidFill>
                  <a:srgbClr val="000000"/>
                </a:solidFill>
              </a:rPr>
              <a:t>平均在院日数　＝　</a:t>
            </a:r>
            <a:r>
              <a:rPr lang="en-US" altLang="ja-JP" sz="1400" dirty="0" smtClean="0">
                <a:solidFill>
                  <a:srgbClr val="000000"/>
                </a:solidFill>
              </a:rPr>
              <a:t>122</a:t>
            </a:r>
            <a:endParaRPr lang="ja-JP" altLang="en-US" sz="1400" dirty="0">
              <a:solidFill>
                <a:srgbClr val="000000"/>
              </a:solidFill>
            </a:endParaRPr>
          </a:p>
        </p:txBody>
      </p:sp>
      <p:sp>
        <p:nvSpPr>
          <p:cNvPr id="46" name="テキスト ボックス 45"/>
          <p:cNvSpPr txBox="1"/>
          <p:nvPr/>
        </p:nvSpPr>
        <p:spPr bwMode="white">
          <a:xfrm>
            <a:off x="1909946" y="1376196"/>
            <a:ext cx="379912" cy="369332"/>
          </a:xfrm>
          <a:prstGeom prst="rect">
            <a:avLst/>
          </a:prstGeom>
          <a:solidFill>
            <a:schemeClr val="bg1"/>
          </a:solidFill>
        </p:spPr>
        <p:txBody>
          <a:bodyPr wrap="none" lIns="0" tIns="0" rIns="0" bIns="0" rtlCol="0">
            <a:spAutoFit/>
          </a:bodyPr>
          <a:lstStyle/>
          <a:p>
            <a:pPr fontAlgn="base">
              <a:spcBef>
                <a:spcPct val="0"/>
              </a:spcBef>
              <a:spcAft>
                <a:spcPct val="0"/>
              </a:spcAft>
            </a:pPr>
            <a:r>
              <a:rPr lang="ja-JP" altLang="en-US" sz="1200" dirty="0">
                <a:solidFill>
                  <a:srgbClr val="000000"/>
                </a:solidFill>
              </a:rPr>
              <a:t>３ヶ月</a:t>
            </a:r>
            <a:endParaRPr lang="en-US" altLang="ja-JP" sz="1200" dirty="0">
              <a:solidFill>
                <a:srgbClr val="000000"/>
              </a:solidFill>
            </a:endParaRPr>
          </a:p>
          <a:p>
            <a:pPr fontAlgn="base">
              <a:spcBef>
                <a:spcPct val="0"/>
              </a:spcBef>
              <a:spcAft>
                <a:spcPct val="0"/>
              </a:spcAft>
            </a:pPr>
            <a:r>
              <a:rPr lang="ja-JP" altLang="en-US" sz="1200" dirty="0">
                <a:solidFill>
                  <a:srgbClr val="000000"/>
                </a:solidFill>
              </a:rPr>
              <a:t>未満</a:t>
            </a:r>
          </a:p>
        </p:txBody>
      </p:sp>
      <p:sp>
        <p:nvSpPr>
          <p:cNvPr id="51" name="テキスト ボックス 50"/>
          <p:cNvSpPr txBox="1"/>
          <p:nvPr/>
        </p:nvSpPr>
        <p:spPr bwMode="white">
          <a:xfrm>
            <a:off x="2499561" y="1356631"/>
            <a:ext cx="687689" cy="369332"/>
          </a:xfrm>
          <a:prstGeom prst="rect">
            <a:avLst/>
          </a:prstGeom>
          <a:solidFill>
            <a:schemeClr val="bg1"/>
          </a:solidFill>
        </p:spPr>
        <p:txBody>
          <a:bodyPr wrap="none" lIns="0" tIns="0" rIns="0" bIns="0" rtlCol="0" anchor="ctr" anchorCtr="1">
            <a:spAutoFit/>
          </a:bodyPr>
          <a:lstStyle/>
          <a:p>
            <a:pPr algn="ctr" fontAlgn="base">
              <a:spcBef>
                <a:spcPct val="0"/>
              </a:spcBef>
              <a:spcAft>
                <a:spcPct val="0"/>
              </a:spcAft>
            </a:pPr>
            <a:r>
              <a:rPr lang="ja-JP" altLang="en-US" sz="1200" dirty="0">
                <a:solidFill>
                  <a:srgbClr val="000000"/>
                </a:solidFill>
              </a:rPr>
              <a:t>３ヶ月以上</a:t>
            </a:r>
            <a:endParaRPr lang="en-US" altLang="ja-JP" sz="1200" dirty="0">
              <a:solidFill>
                <a:srgbClr val="000000"/>
              </a:solidFill>
            </a:endParaRPr>
          </a:p>
          <a:p>
            <a:pPr algn="ctr" fontAlgn="base">
              <a:spcBef>
                <a:spcPct val="0"/>
              </a:spcBef>
              <a:spcAft>
                <a:spcPct val="0"/>
              </a:spcAft>
            </a:pPr>
            <a:r>
              <a:rPr lang="ja-JP" altLang="en-US" sz="1200" dirty="0">
                <a:solidFill>
                  <a:srgbClr val="000000"/>
                </a:solidFill>
              </a:rPr>
              <a:t>１年未満</a:t>
            </a:r>
          </a:p>
        </p:txBody>
      </p:sp>
      <p:sp>
        <p:nvSpPr>
          <p:cNvPr id="52" name="テキスト ボックス 51"/>
          <p:cNvSpPr txBox="1"/>
          <p:nvPr/>
        </p:nvSpPr>
        <p:spPr bwMode="white">
          <a:xfrm>
            <a:off x="4417936" y="1489588"/>
            <a:ext cx="1203775" cy="276983"/>
          </a:xfrm>
          <a:prstGeom prst="rect">
            <a:avLst/>
          </a:prstGeom>
          <a:solidFill>
            <a:schemeClr val="bg1"/>
          </a:solidFill>
        </p:spPr>
        <p:txBody>
          <a:bodyPr wrap="square" lIns="91424" tIns="45712" rIns="91424" bIns="45712" rtlCol="0">
            <a:spAutoFit/>
          </a:bodyPr>
          <a:lstStyle/>
          <a:p>
            <a:pPr algn="ctr" fontAlgn="base">
              <a:spcBef>
                <a:spcPct val="0"/>
              </a:spcBef>
              <a:spcAft>
                <a:spcPct val="0"/>
              </a:spcAft>
            </a:pPr>
            <a:r>
              <a:rPr lang="ja-JP" altLang="en-US" sz="1200" dirty="0">
                <a:solidFill>
                  <a:srgbClr val="000000"/>
                </a:solidFill>
              </a:rPr>
              <a:t>長期（１年以上）</a:t>
            </a:r>
          </a:p>
        </p:txBody>
      </p:sp>
      <p:sp>
        <p:nvSpPr>
          <p:cNvPr id="47" name="上下矢印 46"/>
          <p:cNvSpPr/>
          <p:nvPr/>
        </p:nvSpPr>
        <p:spPr>
          <a:xfrm>
            <a:off x="6345468" y="5544000"/>
            <a:ext cx="324000" cy="468000"/>
          </a:xfrm>
          <a:prstGeom prst="upDownArrow">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fontAlgn="base">
              <a:spcBef>
                <a:spcPct val="0"/>
              </a:spcBef>
              <a:spcAft>
                <a:spcPct val="0"/>
              </a:spcAft>
            </a:pPr>
            <a:endParaRPr lang="ja-JP" altLang="en-US">
              <a:solidFill>
                <a:srgbClr val="FFFFFF"/>
              </a:solidFill>
            </a:endParaRPr>
          </a:p>
        </p:txBody>
      </p:sp>
      <p:sp>
        <p:nvSpPr>
          <p:cNvPr id="112" name="テキスト ボックス 111"/>
          <p:cNvSpPr txBox="1"/>
          <p:nvPr/>
        </p:nvSpPr>
        <p:spPr>
          <a:xfrm>
            <a:off x="6263390" y="6300000"/>
            <a:ext cx="1171795" cy="215444"/>
          </a:xfrm>
          <a:prstGeom prst="rect">
            <a:avLst/>
          </a:prstGeom>
          <a:noFill/>
        </p:spPr>
        <p:txBody>
          <a:bodyPr wrap="none" lIns="0" tIns="0" rIns="0" bIns="0" rtlCol="0" anchor="ctr" anchorCtr="1">
            <a:spAutoFit/>
          </a:bodyPr>
          <a:lstStyle/>
          <a:p>
            <a:pPr algn="ctr" fontAlgn="base">
              <a:spcBef>
                <a:spcPct val="0"/>
              </a:spcBef>
              <a:spcAft>
                <a:spcPct val="0"/>
              </a:spcAft>
            </a:pPr>
            <a:r>
              <a:rPr lang="ja-JP" altLang="en-US" sz="1200" dirty="0">
                <a:solidFill>
                  <a:srgbClr val="000000"/>
                </a:solidFill>
                <a:latin typeface="ＭＳ Ｐゴシック"/>
              </a:rPr>
              <a:t>在院患者数：</a:t>
            </a:r>
            <a:r>
              <a:rPr lang="en-US" altLang="ja-JP" sz="1400" b="1" dirty="0">
                <a:solidFill>
                  <a:srgbClr val="000000"/>
                </a:solidFill>
                <a:latin typeface="ＭＳ Ｐゴシック"/>
              </a:rPr>
              <a:t> </a:t>
            </a:r>
            <a:r>
              <a:rPr lang="en-US" altLang="ja-JP" sz="1400" b="1" dirty="0" smtClean="0">
                <a:solidFill>
                  <a:srgbClr val="000000"/>
                </a:solidFill>
                <a:latin typeface="ＭＳ Ｐゴシック"/>
              </a:rPr>
              <a:t>128</a:t>
            </a:r>
            <a:endParaRPr lang="ja-JP" altLang="en-US" sz="1400" b="1" dirty="0">
              <a:solidFill>
                <a:srgbClr val="000000"/>
              </a:solidFill>
              <a:latin typeface="ＭＳ Ｐゴシック"/>
            </a:endParaRPr>
          </a:p>
        </p:txBody>
      </p:sp>
      <p:cxnSp>
        <p:nvCxnSpPr>
          <p:cNvPr id="9" name="直線矢印コネクタ 8"/>
          <p:cNvCxnSpPr/>
          <p:nvPr/>
        </p:nvCxnSpPr>
        <p:spPr>
          <a:xfrm flipH="1" flipV="1">
            <a:off x="6669468" y="5763158"/>
            <a:ext cx="360098" cy="53684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909401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xmlns="" val="1175758608"/>
              </p:ext>
            </p:extLst>
          </p:nvPr>
        </p:nvGraphicFramePr>
        <p:xfrm>
          <a:off x="306435" y="590590"/>
          <a:ext cx="4625605" cy="6200751"/>
        </p:xfrm>
        <a:graphic>
          <a:graphicData uri="http://schemas.openxmlformats.org/drawingml/2006/table">
            <a:tbl>
              <a:tblPr/>
              <a:tblGrid>
                <a:gridCol w="1569166"/>
                <a:gridCol w="1133287"/>
                <a:gridCol w="961576"/>
                <a:gridCol w="961576"/>
              </a:tblGrid>
              <a:tr h="381714">
                <a:tc gridSpan="2">
                  <a:txBody>
                    <a:bodyPr/>
                    <a:lstStyle/>
                    <a:p>
                      <a:pPr algn="l" fontAlgn="ctr"/>
                      <a:r>
                        <a:rPr lang="ja-JP" altLang="en-US" sz="1100" b="1" i="0" u="none" strike="noStrike" dirty="0">
                          <a:solidFill>
                            <a:srgbClr val="000000"/>
                          </a:solidFill>
                          <a:effectLst/>
                          <a:latin typeface="ＭＳ Ｐゴシック"/>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ja-JP" altLang="en-US" sz="1100" b="1" i="0" u="none" strike="noStrike" dirty="0">
                        <a:solidFill>
                          <a:srgbClr val="000000"/>
                        </a:solidFill>
                        <a:effectLst/>
                        <a:latin typeface="ＭＳ Ｐゴシック"/>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1" i="0" u="none" strike="noStrike" dirty="0" smtClean="0">
                          <a:solidFill>
                            <a:srgbClr val="000000"/>
                          </a:solidFill>
                          <a:effectLst/>
                          <a:latin typeface="ＭＳ Ｐゴシック"/>
                        </a:rPr>
                        <a:t>空知</a:t>
                      </a:r>
                      <a:endParaRPr lang="ja-JP" altLang="en-US" sz="1400" b="1" i="0" u="none" strike="noStrike" dirty="0">
                        <a:solidFill>
                          <a:srgbClr val="000000"/>
                        </a:solidFill>
                        <a:effectLst/>
                        <a:latin typeface="ＭＳ Ｐゴシック"/>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1" i="0" u="none" strike="noStrike" dirty="0" smtClean="0">
                          <a:solidFill>
                            <a:srgbClr val="000000"/>
                          </a:solidFill>
                          <a:effectLst/>
                          <a:latin typeface="ＭＳ Ｐゴシック"/>
                        </a:rPr>
                        <a:t>十勝</a:t>
                      </a:r>
                      <a:endParaRPr lang="ja-JP" altLang="en-US" sz="1400" b="1" i="0" u="none" strike="noStrike" dirty="0">
                        <a:solidFill>
                          <a:srgbClr val="000000"/>
                        </a:solidFill>
                        <a:effectLst/>
                        <a:latin typeface="ＭＳ Ｐゴシック"/>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848">
                <a:tc gridSpan="2">
                  <a:txBody>
                    <a:bodyPr/>
                    <a:lstStyle/>
                    <a:p>
                      <a:pPr algn="l" fontAlgn="ctr"/>
                      <a:r>
                        <a:rPr lang="ja-JP" altLang="en-US" sz="1100" b="0" i="0" u="none" strike="noStrike" dirty="0" smtClean="0">
                          <a:solidFill>
                            <a:srgbClr val="000000"/>
                          </a:solidFill>
                          <a:effectLst/>
                          <a:latin typeface="ＭＳ Ｐゴシック" pitchFamily="50" charset="-128"/>
                          <a:ea typeface="ＭＳ Ｐゴシック" pitchFamily="50" charset="-128"/>
                        </a:rPr>
                        <a:t>　　　人　口</a:t>
                      </a:r>
                      <a:endParaRPr lang="zh-CN" altLang="en-US" sz="1100" b="0" i="0" u="none" strike="noStrike" dirty="0">
                        <a:solidFill>
                          <a:srgbClr val="000000"/>
                        </a:solidFill>
                        <a:effectLst/>
                        <a:latin typeface="ＭＳ Ｐゴシック" pitchFamily="50" charset="-128"/>
                        <a:ea typeface="ＭＳ Ｐゴシック"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r" fontAlgn="ctr"/>
                      <a:r>
                        <a:rPr lang="en-US" altLang="ja-JP" sz="1400" b="1" i="0" u="none" strike="noStrike" dirty="0" smtClean="0">
                          <a:solidFill>
                            <a:srgbClr val="000000"/>
                          </a:solidFill>
                          <a:effectLst/>
                          <a:latin typeface="+mn-ea"/>
                          <a:ea typeface="+mn-ea"/>
                        </a:rPr>
                        <a:t>32.2</a:t>
                      </a:r>
                      <a:r>
                        <a:rPr lang="ja-JP" altLang="en-US" sz="1400" b="1" i="0" u="none" strike="noStrike" dirty="0" smtClean="0">
                          <a:solidFill>
                            <a:srgbClr val="000000"/>
                          </a:solidFill>
                          <a:effectLst/>
                          <a:latin typeface="+mn-ea"/>
                          <a:ea typeface="+mn-ea"/>
                        </a:rPr>
                        <a:t>万</a:t>
                      </a:r>
                      <a:endParaRPr lang="en-US" altLang="ja-JP" sz="1400" b="1" i="0" u="none" strike="noStrike" dirty="0">
                        <a:solidFill>
                          <a:srgbClr val="000000"/>
                        </a:solidFill>
                        <a:effectLst/>
                        <a:latin typeface="+mn-ea"/>
                        <a:ea typeface="+mn-ea"/>
                      </a:endParaRPr>
                    </a:p>
                  </a:txBody>
                  <a:tcPr marL="0" marR="144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dirty="0" smtClean="0">
                          <a:solidFill>
                            <a:schemeClr val="tx1"/>
                          </a:solidFill>
                          <a:effectLst/>
                          <a:latin typeface="+mn-ea"/>
                          <a:ea typeface="+mn-ea"/>
                        </a:rPr>
                        <a:t>35.0</a:t>
                      </a:r>
                      <a:r>
                        <a:rPr lang="ja-JP" altLang="en-US" sz="1400" b="1" i="0" u="none" strike="noStrike" dirty="0" smtClean="0">
                          <a:solidFill>
                            <a:schemeClr val="tx1"/>
                          </a:solidFill>
                          <a:effectLst/>
                          <a:latin typeface="+mn-ea"/>
                          <a:ea typeface="+mn-ea"/>
                        </a:rPr>
                        <a:t>万</a:t>
                      </a:r>
                      <a:endParaRPr lang="en-US" altLang="ja-JP" sz="1400" b="1" i="0" u="none" strike="noStrike" dirty="0">
                        <a:solidFill>
                          <a:schemeClr val="tx1"/>
                        </a:solidFill>
                        <a:effectLst/>
                        <a:latin typeface="+mn-ea"/>
                        <a:ea typeface="+mn-ea"/>
                      </a:endParaRPr>
                    </a:p>
                  </a:txBody>
                  <a:tcPr marL="0" marR="144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848">
                <a:tc gridSpan="2">
                  <a:txBody>
                    <a:bodyPr/>
                    <a:lstStyle/>
                    <a:p>
                      <a:pPr algn="l" fontAlgn="ctr"/>
                      <a:r>
                        <a:rPr lang="zh-CN" altLang="en-US" sz="1100" b="0" i="0" u="none" strike="noStrike" dirty="0">
                          <a:solidFill>
                            <a:srgbClr val="000000"/>
                          </a:solidFill>
                          <a:effectLst/>
                          <a:latin typeface="ＭＳ Ｐゴシック" pitchFamily="50" charset="-128"/>
                          <a:ea typeface="ＭＳ Ｐゴシック" pitchFamily="50" charset="-128"/>
                        </a:rPr>
                        <a:t>　　入院患者数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zh-CN" altLang="en-US" sz="1100" b="0" i="0" u="none" strike="noStrike" dirty="0">
                        <a:solidFill>
                          <a:srgbClr val="000000"/>
                        </a:solidFill>
                        <a:effectLst/>
                        <a:latin typeface="ＭＳ Ｐゴシック" pitchFamily="50" charset="-128"/>
                        <a:ea typeface="ＭＳ Ｐゴシック"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dirty="0">
                          <a:solidFill>
                            <a:srgbClr val="000000"/>
                          </a:solidFill>
                          <a:effectLst/>
                          <a:latin typeface="+mn-ea"/>
                          <a:ea typeface="+mn-ea"/>
                        </a:rPr>
                        <a:t>2,200 </a:t>
                      </a:r>
                    </a:p>
                  </a:txBody>
                  <a:tcPr marL="0" marR="144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dirty="0">
                          <a:solidFill>
                            <a:schemeClr val="tx1"/>
                          </a:solidFill>
                          <a:effectLst/>
                          <a:latin typeface="+mn-ea"/>
                          <a:ea typeface="+mn-ea"/>
                        </a:rPr>
                        <a:t>407</a:t>
                      </a:r>
                    </a:p>
                  </a:txBody>
                  <a:tcPr marL="0" marR="144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848">
                <a:tc gridSpan="2">
                  <a:txBody>
                    <a:bodyPr/>
                    <a:lstStyle/>
                    <a:p>
                      <a:pPr algn="l" fontAlgn="ctr"/>
                      <a:r>
                        <a:rPr lang="zh-CN" altLang="en-US" sz="1100" b="0" i="0" u="none" strike="noStrike" dirty="0">
                          <a:solidFill>
                            <a:srgbClr val="000000"/>
                          </a:solidFill>
                          <a:effectLst/>
                          <a:latin typeface="ＭＳ Ｐゴシック" pitchFamily="50" charset="-128"/>
                          <a:ea typeface="ＭＳ Ｐゴシック" pitchFamily="50" charset="-128"/>
                        </a:rPr>
                        <a:t>　　外来患者数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zh-CN" altLang="en-US" sz="1100" b="0" i="0" u="none" strike="noStrike" dirty="0">
                        <a:solidFill>
                          <a:srgbClr val="000000"/>
                        </a:solidFill>
                        <a:effectLst/>
                        <a:latin typeface="ＭＳ Ｐゴシック" pitchFamily="50" charset="-128"/>
                        <a:ea typeface="ＭＳ Ｐゴシック"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dirty="0">
                          <a:solidFill>
                            <a:srgbClr val="000000"/>
                          </a:solidFill>
                          <a:effectLst/>
                          <a:latin typeface="+mn-ea"/>
                          <a:ea typeface="+mn-ea"/>
                        </a:rPr>
                        <a:t>7,291 </a:t>
                      </a:r>
                    </a:p>
                  </a:txBody>
                  <a:tcPr marL="0" marR="144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dirty="0">
                          <a:solidFill>
                            <a:schemeClr val="tx1"/>
                          </a:solidFill>
                          <a:effectLst/>
                          <a:latin typeface="+mn-ea"/>
                          <a:ea typeface="+mn-ea"/>
                        </a:rPr>
                        <a:t>7,592</a:t>
                      </a:r>
                    </a:p>
                  </a:txBody>
                  <a:tcPr marL="0" marR="144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848">
                <a:tc gridSpan="2">
                  <a:txBody>
                    <a:bodyPr/>
                    <a:lstStyle/>
                    <a:p>
                      <a:pPr algn="l" fontAlgn="ctr"/>
                      <a:r>
                        <a:rPr lang="ja-JP" altLang="en-US" sz="1100" b="0" i="0" u="none" strike="noStrike" dirty="0" smtClean="0">
                          <a:solidFill>
                            <a:srgbClr val="000000"/>
                          </a:solidFill>
                          <a:effectLst/>
                          <a:latin typeface="ＭＳ Ｐゴシック" pitchFamily="50" charset="-128"/>
                          <a:ea typeface="ＭＳ Ｐゴシック" pitchFamily="50" charset="-128"/>
                        </a:rPr>
                        <a:t>　</a:t>
                      </a:r>
                      <a:r>
                        <a:rPr lang="zh-TW" altLang="en-US" sz="1100" b="0" i="0" u="none" strike="noStrike" dirty="0" smtClean="0">
                          <a:solidFill>
                            <a:srgbClr val="000000"/>
                          </a:solidFill>
                          <a:effectLst/>
                          <a:latin typeface="ＭＳ Ｐゴシック" pitchFamily="50" charset="-128"/>
                          <a:ea typeface="ＭＳ Ｐゴシック" pitchFamily="50" charset="-128"/>
                        </a:rPr>
                        <a:t>精神科</a:t>
                      </a:r>
                      <a:r>
                        <a:rPr lang="zh-TW" altLang="en-US" sz="1100" b="0" i="0" u="none" strike="noStrike" dirty="0">
                          <a:solidFill>
                            <a:srgbClr val="000000"/>
                          </a:solidFill>
                          <a:effectLst/>
                          <a:latin typeface="ＭＳ Ｐゴシック" pitchFamily="50" charset="-128"/>
                          <a:ea typeface="ＭＳ Ｐゴシック" pitchFamily="50" charset="-128"/>
                        </a:rPr>
                        <a:t>標榜診療所数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zh-TW" altLang="en-US" sz="1100" b="0" i="0" u="none" strike="noStrike" dirty="0">
                        <a:solidFill>
                          <a:srgbClr val="000000"/>
                        </a:solidFill>
                        <a:effectLst/>
                        <a:latin typeface="ＭＳ Ｐゴシック" pitchFamily="50" charset="-128"/>
                        <a:ea typeface="ＭＳ Ｐゴシック"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dirty="0">
                          <a:solidFill>
                            <a:srgbClr val="000000"/>
                          </a:solidFill>
                          <a:effectLst/>
                          <a:latin typeface="+mn-ea"/>
                          <a:ea typeface="+mn-ea"/>
                        </a:rPr>
                        <a:t>7</a:t>
                      </a:r>
                    </a:p>
                  </a:txBody>
                  <a:tcPr marL="0" marR="144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dirty="0">
                          <a:solidFill>
                            <a:schemeClr val="tx1"/>
                          </a:solidFill>
                          <a:effectLst/>
                          <a:latin typeface="+mn-ea"/>
                          <a:ea typeface="+mn-ea"/>
                        </a:rPr>
                        <a:t>9</a:t>
                      </a:r>
                    </a:p>
                  </a:txBody>
                  <a:tcPr marL="0" marR="144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5280">
                <a:tc gridSpan="2">
                  <a:txBody>
                    <a:bodyPr/>
                    <a:lstStyle/>
                    <a:p>
                      <a:pPr algn="l" fontAlgn="ctr"/>
                      <a:r>
                        <a:rPr lang="ja-JP" altLang="en-US" sz="1100" b="0" i="0" u="none" strike="noStrike" dirty="0">
                          <a:solidFill>
                            <a:srgbClr val="000000"/>
                          </a:solidFill>
                          <a:effectLst/>
                          <a:latin typeface="ＭＳ Ｐゴシック" pitchFamily="50" charset="-128"/>
                          <a:ea typeface="ＭＳ Ｐゴシック" pitchFamily="50" charset="-128"/>
                        </a:rPr>
                        <a:t>　訪問看護実施</a:t>
                      </a:r>
                      <a:r>
                        <a:rPr lang="ja-JP" altLang="en-US" sz="1100" b="0" i="0" u="none" strike="noStrike" dirty="0" smtClean="0">
                          <a:solidFill>
                            <a:srgbClr val="000000"/>
                          </a:solidFill>
                          <a:effectLst/>
                          <a:latin typeface="ＭＳ Ｐゴシック" pitchFamily="50" charset="-128"/>
                          <a:ea typeface="ＭＳ Ｐゴシック" pitchFamily="50" charset="-128"/>
                        </a:rPr>
                        <a:t>病院数</a:t>
                      </a:r>
                      <a:endParaRPr lang="en-US" altLang="ja-JP" sz="1100" b="0" i="0" u="none" strike="noStrike" dirty="0" smtClean="0">
                        <a:solidFill>
                          <a:srgbClr val="000000"/>
                        </a:solidFill>
                        <a:effectLst/>
                        <a:latin typeface="ＭＳ Ｐゴシック" pitchFamily="50" charset="-128"/>
                        <a:ea typeface="ＭＳ Ｐゴシック" pitchFamily="50" charset="-128"/>
                      </a:endParaRPr>
                    </a:p>
                    <a:p>
                      <a:pPr algn="l" fontAlgn="ctr"/>
                      <a:r>
                        <a:rPr lang="ja-JP" altLang="en-US" sz="1100" b="0" i="0" u="none" strike="noStrike" dirty="0" smtClean="0">
                          <a:solidFill>
                            <a:srgbClr val="FF0000"/>
                          </a:solidFill>
                          <a:effectLst/>
                          <a:latin typeface="ＭＳ Ｐゴシック" pitchFamily="50" charset="-128"/>
                          <a:ea typeface="ＭＳ Ｐゴシック" pitchFamily="50" charset="-128"/>
                        </a:rPr>
                        <a:t>　　</a:t>
                      </a:r>
                      <a:r>
                        <a:rPr lang="en-US" altLang="ja-JP" sz="1100" b="0" i="0" u="none" strike="noStrike" dirty="0" smtClean="0">
                          <a:solidFill>
                            <a:schemeClr val="tx1"/>
                          </a:solidFill>
                          <a:effectLst/>
                          <a:latin typeface="ＭＳ Ｐゴシック" pitchFamily="50" charset="-128"/>
                          <a:ea typeface="ＭＳ Ｐゴシック" pitchFamily="50" charset="-128"/>
                        </a:rPr>
                        <a:t>(</a:t>
                      </a:r>
                      <a:r>
                        <a:rPr lang="ja-JP" altLang="en-US" sz="1100" b="0" i="0" u="none" strike="noStrike" dirty="0">
                          <a:solidFill>
                            <a:schemeClr val="tx1"/>
                          </a:solidFill>
                          <a:effectLst/>
                          <a:latin typeface="ＭＳ Ｐゴシック" pitchFamily="50" charset="-128"/>
                          <a:ea typeface="ＭＳ Ｐゴシック" pitchFamily="50" charset="-128"/>
                        </a:rPr>
                        <a:t>精神患者について実施）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ja-JP" altLang="en-US" sz="1100" b="0" i="0" u="none" strike="noStrike" dirty="0">
                        <a:solidFill>
                          <a:schemeClr val="tx1"/>
                        </a:solidFill>
                        <a:effectLst/>
                        <a:latin typeface="ＭＳ Ｐゴシック" pitchFamily="50" charset="-128"/>
                        <a:ea typeface="ＭＳ Ｐゴシック"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dirty="0">
                          <a:solidFill>
                            <a:srgbClr val="000000"/>
                          </a:solidFill>
                          <a:effectLst/>
                          <a:latin typeface="+mn-ea"/>
                          <a:ea typeface="+mn-ea"/>
                        </a:rPr>
                        <a:t>10</a:t>
                      </a:r>
                    </a:p>
                  </a:txBody>
                  <a:tcPr marL="0" marR="144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dirty="0">
                          <a:solidFill>
                            <a:schemeClr val="tx1"/>
                          </a:solidFill>
                          <a:effectLst/>
                          <a:latin typeface="+mn-ea"/>
                          <a:ea typeface="+mn-ea"/>
                        </a:rPr>
                        <a:t>4</a:t>
                      </a:r>
                    </a:p>
                  </a:txBody>
                  <a:tcPr marL="0" marR="144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5280">
                <a:tc gridSpan="2">
                  <a:txBody>
                    <a:bodyPr/>
                    <a:lstStyle/>
                    <a:p>
                      <a:pPr algn="l" fontAlgn="ctr"/>
                      <a:r>
                        <a:rPr lang="ja-JP" altLang="en-US" sz="1100" b="0" i="0" u="none" strike="noStrike" dirty="0">
                          <a:solidFill>
                            <a:srgbClr val="000000"/>
                          </a:solidFill>
                          <a:effectLst/>
                          <a:latin typeface="ＭＳ Ｐゴシック"/>
                        </a:rPr>
                        <a:t>　訪問看護実施</a:t>
                      </a:r>
                      <a:r>
                        <a:rPr lang="ja-JP" altLang="en-US" sz="1100" b="0" i="0" u="none" strike="noStrike" dirty="0" smtClean="0">
                          <a:solidFill>
                            <a:srgbClr val="000000"/>
                          </a:solidFill>
                          <a:effectLst/>
                          <a:latin typeface="ＭＳ Ｐゴシック"/>
                        </a:rPr>
                        <a:t>診療所数</a:t>
                      </a:r>
                      <a:endParaRPr lang="en-US" altLang="ja-JP" sz="1100" b="0" i="0" u="none" strike="noStrike" dirty="0" smtClean="0">
                        <a:solidFill>
                          <a:srgbClr val="000000"/>
                        </a:solidFill>
                        <a:effectLst/>
                        <a:latin typeface="ＭＳ Ｐゴシック"/>
                      </a:endParaRPr>
                    </a:p>
                    <a:p>
                      <a:pPr algn="l" fontAlgn="ctr"/>
                      <a:r>
                        <a:rPr lang="ja-JP" altLang="en-US" sz="1100" b="0" i="0" u="none" strike="noStrike" dirty="0" smtClean="0">
                          <a:solidFill>
                            <a:srgbClr val="FF0000"/>
                          </a:solidFill>
                          <a:effectLst/>
                          <a:latin typeface="ＭＳ Ｐゴシック"/>
                        </a:rPr>
                        <a:t>　　</a:t>
                      </a:r>
                      <a:r>
                        <a:rPr lang="en-US" altLang="ja-JP" sz="1100" b="0" i="0" u="none" strike="noStrike" dirty="0" smtClean="0">
                          <a:solidFill>
                            <a:schemeClr val="tx1"/>
                          </a:solidFill>
                          <a:effectLst/>
                          <a:latin typeface="+mn-ea"/>
                          <a:ea typeface="+mn-ea"/>
                        </a:rPr>
                        <a:t>(</a:t>
                      </a:r>
                      <a:r>
                        <a:rPr lang="ja-JP" altLang="en-US" sz="1100" b="0" i="0" u="none" strike="noStrike" dirty="0" smtClean="0">
                          <a:solidFill>
                            <a:schemeClr val="tx1"/>
                          </a:solidFill>
                          <a:effectLst/>
                          <a:latin typeface="+mn-ea"/>
                          <a:ea typeface="+mn-ea"/>
                        </a:rPr>
                        <a:t>精神</a:t>
                      </a:r>
                      <a:r>
                        <a:rPr lang="ja-JP" altLang="en-US" sz="1100" b="0" i="0" u="none" strike="noStrike" dirty="0">
                          <a:solidFill>
                            <a:schemeClr val="tx1"/>
                          </a:solidFill>
                          <a:effectLst/>
                          <a:latin typeface="+mn-ea"/>
                          <a:ea typeface="+mn-ea"/>
                        </a:rPr>
                        <a:t>患者について実施）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ja-JP" altLang="en-US" sz="1100" b="0" i="0" u="none" strike="noStrike" dirty="0">
                        <a:solidFill>
                          <a:schemeClr val="tx1"/>
                        </a:solidFill>
                        <a:effectLst/>
                        <a:latin typeface="+mn-ea"/>
                        <a:ea typeface="+mn-ea"/>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dirty="0">
                          <a:solidFill>
                            <a:srgbClr val="000000"/>
                          </a:solidFill>
                          <a:effectLst/>
                          <a:latin typeface="+mn-ea"/>
                          <a:ea typeface="+mn-ea"/>
                        </a:rPr>
                        <a:t>2</a:t>
                      </a:r>
                    </a:p>
                  </a:txBody>
                  <a:tcPr marL="0" marR="144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dirty="0">
                          <a:solidFill>
                            <a:schemeClr val="tx1"/>
                          </a:solidFill>
                          <a:effectLst/>
                          <a:latin typeface="+mn-ea"/>
                          <a:ea typeface="+mn-ea"/>
                        </a:rPr>
                        <a:t>1</a:t>
                      </a:r>
                    </a:p>
                  </a:txBody>
                  <a:tcPr marL="0" marR="144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848">
                <a:tc gridSpan="2">
                  <a:txBody>
                    <a:bodyPr/>
                    <a:lstStyle/>
                    <a:p>
                      <a:pPr algn="l" fontAlgn="ctr"/>
                      <a:r>
                        <a:rPr lang="ja-JP" altLang="en-US" sz="1100" b="0" i="0" u="none" strike="noStrike" dirty="0">
                          <a:solidFill>
                            <a:srgbClr val="000000"/>
                          </a:solidFill>
                          <a:effectLst/>
                          <a:latin typeface="ＭＳ Ｐゴシック"/>
                        </a:rPr>
                        <a:t>　訪問看護ステーション数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tcPr>
                </a:tc>
                <a:tc hMerge="1">
                  <a:txBody>
                    <a:bodyPr/>
                    <a:lstStyle/>
                    <a:p>
                      <a:pPr algn="l" fontAlgn="ctr"/>
                      <a:endParaRPr lang="ja-JP" altLang="en-US" sz="1100" b="0" i="0" u="none" strike="noStrike" dirty="0">
                        <a:solidFill>
                          <a:srgbClr val="000000"/>
                        </a:solidFill>
                        <a:effectLst/>
                        <a:latin typeface="ＭＳ Ｐゴシック"/>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pPr algn="r" fontAlgn="ctr"/>
                      <a:r>
                        <a:rPr lang="en-US" altLang="ja-JP" sz="1400" b="1" i="0" u="none" strike="noStrike" dirty="0">
                          <a:solidFill>
                            <a:srgbClr val="000000"/>
                          </a:solidFill>
                          <a:effectLst/>
                          <a:latin typeface="+mn-ea"/>
                          <a:ea typeface="+mn-ea"/>
                        </a:rPr>
                        <a:t>18</a:t>
                      </a:r>
                    </a:p>
                  </a:txBody>
                  <a:tcPr marL="0" marR="144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pPr algn="r" fontAlgn="ctr"/>
                      <a:r>
                        <a:rPr lang="en-US" altLang="ja-JP" sz="1400" b="1" i="0" u="none" strike="noStrike" dirty="0">
                          <a:solidFill>
                            <a:schemeClr val="tx1"/>
                          </a:solidFill>
                          <a:effectLst/>
                          <a:latin typeface="+mn-ea"/>
                          <a:ea typeface="+mn-ea"/>
                        </a:rPr>
                        <a:t>14</a:t>
                      </a:r>
                    </a:p>
                  </a:txBody>
                  <a:tcPr marL="0" marR="144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tcPr>
                </a:tc>
              </a:tr>
              <a:tr h="284848">
                <a:tc gridSpan="2">
                  <a:txBody>
                    <a:bodyPr/>
                    <a:lstStyle/>
                    <a:p>
                      <a:pPr algn="l" fontAlgn="ctr"/>
                      <a:r>
                        <a:rPr lang="ja-JP" altLang="en-US" sz="1100" b="0" i="0" u="none" strike="noStrike" dirty="0">
                          <a:solidFill>
                            <a:srgbClr val="000000"/>
                          </a:solidFill>
                          <a:effectLst/>
                          <a:latin typeface="ＭＳ Ｐゴシック"/>
                        </a:rPr>
                        <a:t>　　　　　うち精神科対応数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ja-JP" altLang="en-US" sz="1100" b="0" i="0" u="none" strike="noStrike" dirty="0">
                        <a:solidFill>
                          <a:srgbClr val="000000"/>
                        </a:solidFill>
                        <a:effectLst/>
                        <a:latin typeface="ＭＳ Ｐゴシック"/>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dirty="0">
                          <a:solidFill>
                            <a:srgbClr val="000000"/>
                          </a:solidFill>
                          <a:effectLst/>
                          <a:latin typeface="+mn-ea"/>
                          <a:ea typeface="+mn-ea"/>
                        </a:rPr>
                        <a:t>9</a:t>
                      </a:r>
                    </a:p>
                  </a:txBody>
                  <a:tcPr marL="0" marR="144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dirty="0">
                          <a:solidFill>
                            <a:schemeClr val="tx1"/>
                          </a:solidFill>
                          <a:effectLst/>
                          <a:latin typeface="+mn-ea"/>
                          <a:ea typeface="+mn-ea"/>
                        </a:rPr>
                        <a:t>6</a:t>
                      </a:r>
                    </a:p>
                  </a:txBody>
                  <a:tcPr marL="0" marR="144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1109">
                <a:tc gridSpan="2">
                  <a:txBody>
                    <a:bodyPr/>
                    <a:lstStyle/>
                    <a:p>
                      <a:pPr algn="l" fontAlgn="ctr"/>
                      <a:r>
                        <a:rPr lang="ja-JP" altLang="en-US" sz="300" b="0" i="0" u="none" strike="noStrike" dirty="0">
                          <a:solidFill>
                            <a:srgbClr val="000000"/>
                          </a:solidFill>
                          <a:effectLst/>
                          <a:latin typeface="ＭＳ Ｐゴシック"/>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ja-JP" altLang="en-US" sz="1100" b="0" i="0" u="none" strike="noStrike" dirty="0">
                        <a:solidFill>
                          <a:srgbClr val="000000"/>
                        </a:solidFill>
                        <a:effectLst/>
                        <a:latin typeface="ＭＳ Ｐゴシック"/>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1" i="0" u="none" strike="noStrike" dirty="0">
                          <a:solidFill>
                            <a:srgbClr val="000000"/>
                          </a:solidFill>
                          <a:effectLst/>
                          <a:latin typeface="+mn-ea"/>
                          <a:ea typeface="+mn-ea"/>
                        </a:rPr>
                        <a:t>　</a:t>
                      </a:r>
                    </a:p>
                  </a:txBody>
                  <a:tcPr marL="0" marR="144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1" i="0" u="none" strike="noStrike" dirty="0">
                          <a:solidFill>
                            <a:schemeClr val="tx1"/>
                          </a:solidFill>
                          <a:effectLst/>
                          <a:latin typeface="+mn-ea"/>
                          <a:ea typeface="+mn-ea"/>
                        </a:rPr>
                        <a:t>　</a:t>
                      </a:r>
                    </a:p>
                  </a:txBody>
                  <a:tcPr marL="0" marR="144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6882">
                <a:tc gridSpan="2">
                  <a:txBody>
                    <a:bodyPr/>
                    <a:lstStyle/>
                    <a:p>
                      <a:pPr algn="l" fontAlgn="ctr"/>
                      <a:r>
                        <a:rPr lang="ja-JP" altLang="en-US" sz="1100" b="0" i="0" u="none" strike="noStrike" dirty="0">
                          <a:solidFill>
                            <a:srgbClr val="000000"/>
                          </a:solidFill>
                          <a:effectLst/>
                          <a:latin typeface="ＭＳ Ｐゴシック"/>
                        </a:rPr>
                        <a:t>　地域活動支援センター数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ja-JP" altLang="en-US" sz="1100" b="0" i="0" u="none" strike="noStrike" dirty="0">
                        <a:solidFill>
                          <a:srgbClr val="000000"/>
                        </a:solidFill>
                        <a:effectLst/>
                        <a:latin typeface="ＭＳ Ｐゴシック"/>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dirty="0">
                          <a:solidFill>
                            <a:srgbClr val="000000"/>
                          </a:solidFill>
                          <a:effectLst/>
                          <a:latin typeface="+mn-ea"/>
                          <a:ea typeface="+mn-ea"/>
                        </a:rPr>
                        <a:t>9</a:t>
                      </a:r>
                    </a:p>
                  </a:txBody>
                  <a:tcPr marL="0" marR="144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dirty="0">
                          <a:solidFill>
                            <a:schemeClr val="tx1"/>
                          </a:solidFill>
                          <a:effectLst/>
                          <a:latin typeface="+mn-ea"/>
                          <a:ea typeface="+mn-ea"/>
                        </a:rPr>
                        <a:t>25</a:t>
                      </a:r>
                    </a:p>
                  </a:txBody>
                  <a:tcPr marL="0" marR="144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848">
                <a:tc gridSpan="2">
                  <a:txBody>
                    <a:bodyPr/>
                    <a:lstStyle/>
                    <a:p>
                      <a:pPr algn="l" fontAlgn="ctr"/>
                      <a:r>
                        <a:rPr lang="ja-JP" altLang="en-US" sz="1100" b="0" i="0" u="none" strike="noStrike" dirty="0">
                          <a:solidFill>
                            <a:srgbClr val="000000"/>
                          </a:solidFill>
                          <a:effectLst/>
                          <a:latin typeface="ＭＳ Ｐゴシック"/>
                        </a:rPr>
                        <a:t>　グループホーム・ケアホーム数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ja-JP" altLang="en-US" sz="1100" b="0" i="0" u="none" strike="noStrike" dirty="0">
                        <a:solidFill>
                          <a:srgbClr val="000000"/>
                        </a:solidFill>
                        <a:effectLst/>
                        <a:latin typeface="ＭＳ Ｐゴシック"/>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dirty="0">
                          <a:solidFill>
                            <a:srgbClr val="000000"/>
                          </a:solidFill>
                          <a:effectLst/>
                          <a:latin typeface="+mn-ea"/>
                          <a:ea typeface="+mn-ea"/>
                        </a:rPr>
                        <a:t>27</a:t>
                      </a:r>
                    </a:p>
                  </a:txBody>
                  <a:tcPr marL="0" marR="144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dirty="0">
                          <a:solidFill>
                            <a:schemeClr val="tx1"/>
                          </a:solidFill>
                          <a:effectLst/>
                          <a:latin typeface="+mn-ea"/>
                          <a:ea typeface="+mn-ea"/>
                        </a:rPr>
                        <a:t>14</a:t>
                      </a:r>
                    </a:p>
                  </a:txBody>
                  <a:tcPr marL="0" marR="144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848">
                <a:tc gridSpan="2">
                  <a:txBody>
                    <a:bodyPr/>
                    <a:lstStyle/>
                    <a:p>
                      <a:pPr algn="l" fontAlgn="ctr"/>
                      <a:r>
                        <a:rPr lang="ja-JP" altLang="en-US" sz="1100" b="0" i="0" u="none" strike="noStrike" dirty="0" smtClean="0">
                          <a:solidFill>
                            <a:srgbClr val="000000"/>
                          </a:solidFill>
                          <a:effectLst/>
                          <a:latin typeface="ＭＳ Ｐゴシック" pitchFamily="50" charset="-128"/>
                          <a:ea typeface="ＭＳ Ｐゴシック" pitchFamily="50" charset="-128"/>
                        </a:rPr>
                        <a:t>　</a:t>
                      </a:r>
                      <a:r>
                        <a:rPr lang="zh-TW" altLang="en-US" sz="1100" b="0" i="0" u="none" strike="noStrike" dirty="0" smtClean="0">
                          <a:solidFill>
                            <a:srgbClr val="000000"/>
                          </a:solidFill>
                          <a:effectLst/>
                          <a:latin typeface="ＭＳ Ｐゴシック" pitchFamily="50" charset="-128"/>
                          <a:ea typeface="ＭＳ Ｐゴシック" pitchFamily="50" charset="-128"/>
                        </a:rPr>
                        <a:t>相談</a:t>
                      </a:r>
                      <a:r>
                        <a:rPr lang="zh-TW" altLang="en-US" sz="1100" b="0" i="0" u="none" strike="noStrike" dirty="0">
                          <a:solidFill>
                            <a:srgbClr val="000000"/>
                          </a:solidFill>
                          <a:effectLst/>
                          <a:latin typeface="ＭＳ Ｐゴシック" pitchFamily="50" charset="-128"/>
                          <a:ea typeface="ＭＳ Ｐゴシック" pitchFamily="50" charset="-128"/>
                        </a:rPr>
                        <a:t>支援事業所数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zh-TW" altLang="en-US" sz="1100" b="0" i="0" u="none" strike="noStrike" dirty="0">
                        <a:solidFill>
                          <a:srgbClr val="000000"/>
                        </a:solidFill>
                        <a:effectLst/>
                        <a:latin typeface="ＭＳ Ｐゴシック" pitchFamily="50" charset="-128"/>
                        <a:ea typeface="ＭＳ Ｐゴシック"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dirty="0">
                          <a:solidFill>
                            <a:srgbClr val="000000"/>
                          </a:solidFill>
                          <a:effectLst/>
                          <a:latin typeface="+mn-ea"/>
                          <a:ea typeface="+mn-ea"/>
                        </a:rPr>
                        <a:t>28</a:t>
                      </a:r>
                    </a:p>
                  </a:txBody>
                  <a:tcPr marL="0" marR="144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dirty="0">
                          <a:solidFill>
                            <a:schemeClr val="tx1"/>
                          </a:solidFill>
                          <a:effectLst/>
                          <a:latin typeface="+mn-ea"/>
                          <a:ea typeface="+mn-ea"/>
                        </a:rPr>
                        <a:t>12</a:t>
                      </a:r>
                    </a:p>
                  </a:txBody>
                  <a:tcPr marL="0" marR="144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848">
                <a:tc gridSpan="2">
                  <a:txBody>
                    <a:bodyPr/>
                    <a:lstStyle/>
                    <a:p>
                      <a:pPr algn="l" fontAlgn="ctr"/>
                      <a:r>
                        <a:rPr lang="ja-JP" altLang="en-US" sz="1100" b="0" i="0" u="none" strike="noStrike" dirty="0" smtClean="0">
                          <a:solidFill>
                            <a:srgbClr val="000000"/>
                          </a:solidFill>
                          <a:effectLst/>
                          <a:latin typeface="ＭＳ Ｐゴシック" pitchFamily="50" charset="-128"/>
                          <a:ea typeface="ＭＳ Ｐゴシック" pitchFamily="50" charset="-128"/>
                        </a:rPr>
                        <a:t>　就労</a:t>
                      </a:r>
                      <a:r>
                        <a:rPr lang="ja-JP" altLang="en-US" sz="1100" b="0" i="0" u="none" strike="noStrike" dirty="0">
                          <a:solidFill>
                            <a:srgbClr val="000000"/>
                          </a:solidFill>
                          <a:effectLst/>
                          <a:latin typeface="ＭＳ Ｐゴシック" pitchFamily="50" charset="-128"/>
                          <a:ea typeface="ＭＳ Ｐゴシック" pitchFamily="50" charset="-128"/>
                        </a:rPr>
                        <a:t>支援事業所数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ja-JP" altLang="en-US" sz="1100" b="0" i="0" u="none" strike="noStrike" dirty="0">
                        <a:solidFill>
                          <a:srgbClr val="000000"/>
                        </a:solidFill>
                        <a:effectLst/>
                        <a:latin typeface="ＭＳ Ｐゴシック" pitchFamily="50" charset="-128"/>
                        <a:ea typeface="ＭＳ Ｐゴシック"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dirty="0">
                          <a:solidFill>
                            <a:srgbClr val="000000"/>
                          </a:solidFill>
                          <a:effectLst/>
                          <a:latin typeface="+mn-ea"/>
                          <a:ea typeface="+mn-ea"/>
                        </a:rPr>
                        <a:t>63</a:t>
                      </a:r>
                    </a:p>
                  </a:txBody>
                  <a:tcPr marL="0" marR="144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dirty="0">
                          <a:solidFill>
                            <a:schemeClr val="tx1"/>
                          </a:solidFill>
                          <a:effectLst/>
                          <a:latin typeface="+mn-ea"/>
                          <a:ea typeface="+mn-ea"/>
                        </a:rPr>
                        <a:t>37</a:t>
                      </a:r>
                    </a:p>
                  </a:txBody>
                  <a:tcPr marL="0" marR="144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848">
                <a:tc gridSpan="2">
                  <a:txBody>
                    <a:bodyPr/>
                    <a:lstStyle/>
                    <a:p>
                      <a:pPr algn="l" fontAlgn="ctr"/>
                      <a:r>
                        <a:rPr lang="ja-JP" altLang="en-US" sz="1100" b="0" i="0" u="none" strike="noStrike" dirty="0" smtClean="0">
                          <a:solidFill>
                            <a:srgbClr val="000000"/>
                          </a:solidFill>
                          <a:effectLst/>
                          <a:latin typeface="ＭＳ Ｐゴシック" pitchFamily="50" charset="-128"/>
                          <a:ea typeface="ＭＳ Ｐゴシック" pitchFamily="50" charset="-128"/>
                        </a:rPr>
                        <a:t>　家族会</a:t>
                      </a:r>
                      <a:r>
                        <a:rPr lang="ja-JP" altLang="en-US" sz="1100" b="0" i="0" u="none" strike="noStrike" dirty="0">
                          <a:solidFill>
                            <a:srgbClr val="000000"/>
                          </a:solidFill>
                          <a:effectLst/>
                          <a:latin typeface="ＭＳ Ｐゴシック" pitchFamily="50" charset="-128"/>
                          <a:ea typeface="ＭＳ Ｐゴシック" pitchFamily="50" charset="-128"/>
                        </a:rPr>
                        <a:t>・家族連合会数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ja-JP" altLang="en-US" sz="1100" b="0" i="0" u="none" strike="noStrike" dirty="0">
                        <a:solidFill>
                          <a:srgbClr val="000000"/>
                        </a:solidFill>
                        <a:effectLst/>
                        <a:latin typeface="ＭＳ Ｐゴシック" pitchFamily="50" charset="-128"/>
                        <a:ea typeface="ＭＳ Ｐゴシック"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dirty="0">
                          <a:solidFill>
                            <a:srgbClr val="000000"/>
                          </a:solidFill>
                          <a:effectLst/>
                          <a:latin typeface="+mn-ea"/>
                          <a:ea typeface="+mn-ea"/>
                        </a:rPr>
                        <a:t>8</a:t>
                      </a:r>
                    </a:p>
                  </a:txBody>
                  <a:tcPr marL="0" marR="144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dirty="0">
                          <a:solidFill>
                            <a:schemeClr val="tx1"/>
                          </a:solidFill>
                          <a:effectLst/>
                          <a:latin typeface="+mn-ea"/>
                          <a:ea typeface="+mn-ea"/>
                        </a:rPr>
                        <a:t>5</a:t>
                      </a:r>
                    </a:p>
                  </a:txBody>
                  <a:tcPr marL="0" marR="144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848">
                <a:tc gridSpan="2">
                  <a:txBody>
                    <a:bodyPr/>
                    <a:lstStyle/>
                    <a:p>
                      <a:pPr algn="l" fontAlgn="ctr"/>
                      <a:r>
                        <a:rPr lang="ja-JP" altLang="en-US" sz="1100" b="0" i="0" u="none" strike="noStrike" dirty="0" smtClean="0">
                          <a:solidFill>
                            <a:srgbClr val="000000"/>
                          </a:solidFill>
                          <a:effectLst/>
                          <a:latin typeface="ＭＳ Ｐゴシック" pitchFamily="50" charset="-128"/>
                          <a:ea typeface="ＭＳ Ｐゴシック" pitchFamily="50" charset="-128"/>
                        </a:rPr>
                        <a:t>　アルコール</a:t>
                      </a:r>
                      <a:r>
                        <a:rPr lang="ja-JP" altLang="en-US" sz="1100" b="0" i="0" u="none" strike="noStrike" dirty="0">
                          <a:solidFill>
                            <a:srgbClr val="000000"/>
                          </a:solidFill>
                          <a:effectLst/>
                          <a:latin typeface="ＭＳ Ｐゴシック" pitchFamily="50" charset="-128"/>
                          <a:ea typeface="ＭＳ Ｐゴシック" pitchFamily="50" charset="-128"/>
                        </a:rPr>
                        <a:t>関係団体数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ja-JP" altLang="en-US" sz="1100" b="0" i="0" u="none" strike="noStrike" dirty="0">
                        <a:solidFill>
                          <a:srgbClr val="000000"/>
                        </a:solidFill>
                        <a:effectLst/>
                        <a:latin typeface="ＭＳ Ｐゴシック" pitchFamily="50" charset="-128"/>
                        <a:ea typeface="ＭＳ Ｐゴシック"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dirty="0">
                          <a:solidFill>
                            <a:srgbClr val="000000"/>
                          </a:solidFill>
                          <a:effectLst/>
                          <a:latin typeface="+mn-ea"/>
                          <a:ea typeface="+mn-ea"/>
                        </a:rPr>
                        <a:t>4</a:t>
                      </a:r>
                    </a:p>
                  </a:txBody>
                  <a:tcPr marL="0" marR="144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dirty="0">
                          <a:solidFill>
                            <a:schemeClr val="tx1"/>
                          </a:solidFill>
                          <a:effectLst/>
                          <a:latin typeface="+mn-ea"/>
                          <a:ea typeface="+mn-ea"/>
                        </a:rPr>
                        <a:t>6</a:t>
                      </a:r>
                    </a:p>
                  </a:txBody>
                  <a:tcPr marL="0" marR="144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848">
                <a:tc gridSpan="2">
                  <a:txBody>
                    <a:bodyPr/>
                    <a:lstStyle/>
                    <a:p>
                      <a:pPr algn="l" fontAlgn="ctr"/>
                      <a:r>
                        <a:rPr lang="ja-JP" altLang="en-US" sz="1100" b="0" i="0" u="none" strike="noStrike" dirty="0" smtClean="0">
                          <a:solidFill>
                            <a:srgbClr val="000000"/>
                          </a:solidFill>
                          <a:effectLst/>
                          <a:latin typeface="ＭＳ Ｐゴシック" pitchFamily="50" charset="-128"/>
                          <a:ea typeface="ＭＳ Ｐゴシック" pitchFamily="50" charset="-128"/>
                        </a:rPr>
                        <a:t>　摂食</a:t>
                      </a:r>
                      <a:r>
                        <a:rPr lang="ja-JP" altLang="en-US" sz="1100" b="0" i="0" u="none" strike="noStrike" dirty="0">
                          <a:solidFill>
                            <a:srgbClr val="000000"/>
                          </a:solidFill>
                          <a:effectLst/>
                          <a:latin typeface="ＭＳ Ｐゴシック" pitchFamily="50" charset="-128"/>
                          <a:ea typeface="ＭＳ Ｐゴシック" pitchFamily="50" charset="-128"/>
                        </a:rPr>
                        <a:t>障害関係団体数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ja-JP" altLang="en-US" sz="1100" b="0" i="0" u="none" strike="noStrike" dirty="0">
                        <a:solidFill>
                          <a:srgbClr val="000000"/>
                        </a:solidFill>
                        <a:effectLst/>
                        <a:latin typeface="ＭＳ Ｐゴシック" pitchFamily="50" charset="-128"/>
                        <a:ea typeface="ＭＳ Ｐゴシック"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dirty="0">
                          <a:solidFill>
                            <a:srgbClr val="000000"/>
                          </a:solidFill>
                          <a:effectLst/>
                          <a:latin typeface="+mn-ea"/>
                          <a:ea typeface="+mn-ea"/>
                        </a:rPr>
                        <a:t>0</a:t>
                      </a:r>
                    </a:p>
                  </a:txBody>
                  <a:tcPr marL="0" marR="144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dirty="0">
                          <a:solidFill>
                            <a:schemeClr val="tx1"/>
                          </a:solidFill>
                          <a:effectLst/>
                          <a:latin typeface="+mn-ea"/>
                          <a:ea typeface="+mn-ea"/>
                        </a:rPr>
                        <a:t>4</a:t>
                      </a:r>
                    </a:p>
                  </a:txBody>
                  <a:tcPr marL="0" marR="144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848">
                <a:tc gridSpan="2">
                  <a:txBody>
                    <a:bodyPr/>
                    <a:lstStyle/>
                    <a:p>
                      <a:pPr algn="l" fontAlgn="ctr"/>
                      <a:r>
                        <a:rPr lang="ja-JP" altLang="en-US" sz="1100" b="0" i="0" u="none" strike="noStrike" dirty="0" smtClean="0">
                          <a:solidFill>
                            <a:srgbClr val="000000"/>
                          </a:solidFill>
                          <a:effectLst/>
                          <a:latin typeface="ＭＳ Ｐゴシック" pitchFamily="50" charset="-128"/>
                          <a:ea typeface="ＭＳ Ｐゴシック" pitchFamily="50" charset="-128"/>
                        </a:rPr>
                        <a:t>　回復者</a:t>
                      </a:r>
                      <a:r>
                        <a:rPr lang="ja-JP" altLang="en-US" sz="1100" b="0" i="0" u="none" strike="noStrike" dirty="0">
                          <a:solidFill>
                            <a:srgbClr val="000000"/>
                          </a:solidFill>
                          <a:effectLst/>
                          <a:latin typeface="ＭＳ Ｐゴシック" pitchFamily="50" charset="-128"/>
                          <a:ea typeface="ＭＳ Ｐゴシック" pitchFamily="50" charset="-128"/>
                        </a:rPr>
                        <a:t>クラブ等数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ja-JP" altLang="en-US" sz="1100" b="0" i="0" u="none" strike="noStrike" dirty="0">
                        <a:solidFill>
                          <a:srgbClr val="000000"/>
                        </a:solidFill>
                        <a:effectLst/>
                        <a:latin typeface="ＭＳ Ｐゴシック" pitchFamily="50" charset="-128"/>
                        <a:ea typeface="ＭＳ Ｐゴシック"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dirty="0">
                          <a:solidFill>
                            <a:srgbClr val="000000"/>
                          </a:solidFill>
                          <a:effectLst/>
                          <a:latin typeface="+mn-ea"/>
                          <a:ea typeface="+mn-ea"/>
                        </a:rPr>
                        <a:t>10</a:t>
                      </a:r>
                    </a:p>
                  </a:txBody>
                  <a:tcPr marL="0" marR="144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dirty="0">
                          <a:solidFill>
                            <a:schemeClr val="tx1"/>
                          </a:solidFill>
                          <a:effectLst/>
                          <a:latin typeface="+mn-ea"/>
                          <a:ea typeface="+mn-ea"/>
                        </a:rPr>
                        <a:t>10</a:t>
                      </a:r>
                    </a:p>
                  </a:txBody>
                  <a:tcPr marL="0" marR="144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2918">
                <a:tc gridSpan="2">
                  <a:txBody>
                    <a:bodyPr/>
                    <a:lstStyle/>
                    <a:p>
                      <a:pPr algn="l" fontAlgn="ctr"/>
                      <a:endParaRPr lang="ja-JP" altLang="en-US" sz="300" b="0" i="0" u="none" strike="noStrike" dirty="0">
                        <a:solidFill>
                          <a:srgbClr val="000000"/>
                        </a:solidFill>
                        <a:effectLst/>
                        <a:latin typeface="ＭＳ Ｐゴシック" pitchFamily="50" charset="-128"/>
                        <a:ea typeface="ＭＳ Ｐゴシック"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ja-JP" altLang="en-US" sz="1100" b="0" i="0" u="none" strike="noStrike" dirty="0">
                        <a:solidFill>
                          <a:srgbClr val="000000"/>
                        </a:solidFill>
                        <a:effectLst/>
                        <a:latin typeface="ＭＳ Ｐゴシック" pitchFamily="50" charset="-128"/>
                        <a:ea typeface="ＭＳ Ｐゴシック"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altLang="ja-JP" sz="500" b="1" i="0" u="none" strike="noStrike" dirty="0">
                        <a:solidFill>
                          <a:srgbClr val="000000"/>
                        </a:solidFill>
                        <a:effectLst/>
                        <a:latin typeface="+mn-ea"/>
                        <a:ea typeface="+mn-ea"/>
                      </a:endParaRPr>
                    </a:p>
                  </a:txBody>
                  <a:tcPr marL="0" marR="144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altLang="ja-JP" sz="500" b="1" i="0" u="none" strike="noStrike" dirty="0">
                        <a:solidFill>
                          <a:schemeClr val="tx1"/>
                        </a:solidFill>
                        <a:effectLst/>
                        <a:latin typeface="+mn-ea"/>
                        <a:ea typeface="+mn-ea"/>
                      </a:endParaRPr>
                    </a:p>
                  </a:txBody>
                  <a:tcPr marL="0" marR="144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848">
                <a:tc rowSpan="3">
                  <a:txBody>
                    <a:bodyPr/>
                    <a:lstStyle/>
                    <a:p>
                      <a:pPr algn="ctr" fontAlgn="ctr"/>
                      <a:r>
                        <a:rPr lang="ja-JP" altLang="en-US" sz="1100" b="0" i="0" u="none" strike="noStrike" dirty="0" smtClean="0">
                          <a:solidFill>
                            <a:srgbClr val="000000"/>
                          </a:solidFill>
                          <a:effectLst/>
                          <a:latin typeface="ＭＳ Ｐゴシック" pitchFamily="50" charset="-128"/>
                          <a:ea typeface="ＭＳ Ｐゴシック" pitchFamily="50" charset="-128"/>
                        </a:rPr>
                        <a:t>精神科救急医療体制</a:t>
                      </a:r>
                      <a:endParaRPr lang="en-US" altLang="ja-JP" sz="1100" b="0" i="0" u="none" strike="noStrike" dirty="0" smtClean="0">
                        <a:solidFill>
                          <a:srgbClr val="000000"/>
                        </a:solidFill>
                        <a:effectLst/>
                        <a:latin typeface="ＭＳ Ｐゴシック" pitchFamily="50" charset="-128"/>
                        <a:ea typeface="ＭＳ Ｐゴシック" pitchFamily="50" charset="-128"/>
                      </a:endParaRPr>
                    </a:p>
                    <a:p>
                      <a:pPr algn="ctr" fontAlgn="ctr"/>
                      <a:r>
                        <a:rPr lang="ja-JP" altLang="en-US" sz="1100" b="0" i="0" u="none" strike="noStrike" dirty="0" smtClean="0">
                          <a:solidFill>
                            <a:srgbClr val="000000"/>
                          </a:solidFill>
                          <a:effectLst/>
                          <a:latin typeface="ＭＳ Ｐゴシック" pitchFamily="50" charset="-128"/>
                          <a:ea typeface="ＭＳ Ｐゴシック" pitchFamily="50" charset="-128"/>
                        </a:rPr>
                        <a:t>整備事業実績</a:t>
                      </a:r>
                      <a:endParaRPr lang="en-US" altLang="ja-JP" sz="1100" b="0" i="0" u="none" strike="noStrike" dirty="0" smtClean="0">
                        <a:solidFill>
                          <a:srgbClr val="000000"/>
                        </a:solidFill>
                        <a:effectLst/>
                        <a:latin typeface="ＭＳ Ｐゴシック" pitchFamily="50" charset="-128"/>
                        <a:ea typeface="ＭＳ Ｐゴシック" pitchFamily="50" charset="-128"/>
                      </a:endParaRPr>
                    </a:p>
                    <a:p>
                      <a:pPr algn="ctr" fontAlgn="ctr"/>
                      <a:r>
                        <a:rPr lang="ja-JP" altLang="en-US" sz="1100" b="0" i="0" u="none" strike="noStrike" dirty="0" smtClean="0">
                          <a:solidFill>
                            <a:srgbClr val="000000"/>
                          </a:solidFill>
                          <a:effectLst/>
                          <a:latin typeface="ＭＳ Ｐゴシック" pitchFamily="50" charset="-128"/>
                          <a:ea typeface="ＭＳ Ｐゴシック" pitchFamily="50" charset="-128"/>
                        </a:rPr>
                        <a:t>（</a:t>
                      </a:r>
                      <a:r>
                        <a:rPr lang="en-US" altLang="ja-JP" sz="1100" b="0" i="0" u="none" strike="noStrike" dirty="0" smtClean="0">
                          <a:solidFill>
                            <a:srgbClr val="000000"/>
                          </a:solidFill>
                          <a:effectLst/>
                          <a:latin typeface="ＭＳ Ｐゴシック" pitchFamily="50" charset="-128"/>
                          <a:ea typeface="ＭＳ Ｐゴシック" pitchFamily="50" charset="-128"/>
                        </a:rPr>
                        <a:t>H24</a:t>
                      </a:r>
                      <a:r>
                        <a:rPr lang="ja-JP" altLang="en-US" sz="1100" b="0" i="0" u="none" strike="noStrike" dirty="0" smtClean="0">
                          <a:solidFill>
                            <a:srgbClr val="000000"/>
                          </a:solidFill>
                          <a:effectLst/>
                          <a:latin typeface="ＭＳ Ｐゴシック" pitchFamily="50" charset="-128"/>
                          <a:ea typeface="ＭＳ Ｐゴシック" pitchFamily="50" charset="-128"/>
                        </a:rPr>
                        <a:t>年度）</a:t>
                      </a:r>
                      <a:endParaRPr lang="ja-JP" altLang="en-US" sz="1100" b="0" i="0" u="none" strike="noStrike" dirty="0">
                        <a:solidFill>
                          <a:srgbClr val="000000"/>
                        </a:solidFill>
                        <a:effectLst/>
                        <a:latin typeface="ＭＳ Ｐゴシック" pitchFamily="50" charset="-128"/>
                        <a:ea typeface="ＭＳ Ｐゴシック"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smtClean="0">
                          <a:solidFill>
                            <a:srgbClr val="000000"/>
                          </a:solidFill>
                          <a:effectLst/>
                          <a:latin typeface="ＭＳ Ｐゴシック" pitchFamily="50" charset="-128"/>
                          <a:ea typeface="ＭＳ Ｐゴシック" pitchFamily="50" charset="-128"/>
                        </a:rPr>
                        <a:t>相談件数</a:t>
                      </a:r>
                      <a:endParaRPr lang="ja-JP" altLang="en-US" sz="1100" b="0" i="0" u="none" strike="noStrike" dirty="0">
                        <a:solidFill>
                          <a:srgbClr val="000000"/>
                        </a:solidFill>
                        <a:effectLst/>
                        <a:latin typeface="ＭＳ Ｐゴシック" pitchFamily="50" charset="-128"/>
                        <a:ea typeface="ＭＳ Ｐゴシック"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dirty="0" smtClean="0">
                          <a:solidFill>
                            <a:srgbClr val="000000"/>
                          </a:solidFill>
                          <a:effectLst/>
                          <a:latin typeface="+mn-ea"/>
                          <a:ea typeface="+mn-ea"/>
                        </a:rPr>
                        <a:t>48</a:t>
                      </a:r>
                      <a:endParaRPr lang="en-US" altLang="ja-JP" sz="1400" b="1" i="0" u="none" strike="noStrike" dirty="0">
                        <a:solidFill>
                          <a:srgbClr val="000000"/>
                        </a:solidFill>
                        <a:effectLst/>
                        <a:latin typeface="+mn-ea"/>
                        <a:ea typeface="+mn-ea"/>
                      </a:endParaRPr>
                    </a:p>
                  </a:txBody>
                  <a:tcPr marL="0" marR="144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dirty="0" smtClean="0">
                          <a:solidFill>
                            <a:schemeClr val="tx1"/>
                          </a:solidFill>
                          <a:effectLst/>
                          <a:latin typeface="+mn-ea"/>
                          <a:ea typeface="+mn-ea"/>
                        </a:rPr>
                        <a:t>21</a:t>
                      </a:r>
                      <a:endParaRPr lang="en-US" altLang="ja-JP" sz="1400" b="1" i="0" u="none" strike="noStrike" dirty="0">
                        <a:solidFill>
                          <a:schemeClr val="tx1"/>
                        </a:solidFill>
                        <a:effectLst/>
                        <a:latin typeface="+mn-ea"/>
                        <a:ea typeface="+mn-ea"/>
                      </a:endParaRPr>
                    </a:p>
                  </a:txBody>
                  <a:tcPr marL="0" marR="144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848">
                <a:tc vMerge="1">
                  <a:txBody>
                    <a:bodyPr/>
                    <a:lstStyle/>
                    <a:p>
                      <a:pPr algn="l" fontAlgn="ctr"/>
                      <a:endParaRPr lang="ja-JP" altLang="en-US" sz="1100" b="0" i="0" u="none" strike="noStrike" dirty="0">
                        <a:solidFill>
                          <a:srgbClr val="000000"/>
                        </a:solidFill>
                        <a:effectLst/>
                        <a:latin typeface="ＭＳ Ｐゴシック" pitchFamily="50" charset="-128"/>
                        <a:ea typeface="ＭＳ Ｐゴシック"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smtClean="0">
                          <a:solidFill>
                            <a:srgbClr val="000000"/>
                          </a:solidFill>
                          <a:effectLst/>
                          <a:latin typeface="ＭＳ Ｐゴシック" pitchFamily="50" charset="-128"/>
                          <a:ea typeface="ＭＳ Ｐゴシック" pitchFamily="50" charset="-128"/>
                        </a:rPr>
                        <a:t>外来対応のみ</a:t>
                      </a:r>
                      <a:endParaRPr lang="ja-JP" altLang="en-US" sz="1100" b="0" i="0" u="none" strike="noStrike" dirty="0">
                        <a:solidFill>
                          <a:srgbClr val="000000"/>
                        </a:solidFill>
                        <a:effectLst/>
                        <a:latin typeface="ＭＳ Ｐゴシック" pitchFamily="50" charset="-128"/>
                        <a:ea typeface="ＭＳ Ｐゴシック"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dirty="0" smtClean="0">
                          <a:solidFill>
                            <a:srgbClr val="000000"/>
                          </a:solidFill>
                          <a:effectLst/>
                          <a:latin typeface="+mn-ea"/>
                          <a:ea typeface="+mn-ea"/>
                        </a:rPr>
                        <a:t>21</a:t>
                      </a:r>
                      <a:endParaRPr lang="en-US" altLang="ja-JP" sz="1400" b="1" i="0" u="none" strike="noStrike" dirty="0">
                        <a:solidFill>
                          <a:srgbClr val="000000"/>
                        </a:solidFill>
                        <a:effectLst/>
                        <a:latin typeface="+mn-ea"/>
                        <a:ea typeface="+mn-ea"/>
                      </a:endParaRPr>
                    </a:p>
                  </a:txBody>
                  <a:tcPr marL="0" marR="144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dirty="0" smtClean="0">
                          <a:solidFill>
                            <a:schemeClr val="tx1"/>
                          </a:solidFill>
                          <a:effectLst/>
                          <a:latin typeface="+mn-ea"/>
                          <a:ea typeface="+mn-ea"/>
                        </a:rPr>
                        <a:t>22</a:t>
                      </a:r>
                      <a:endParaRPr lang="en-US" altLang="ja-JP" sz="1400" b="1" i="0" u="none" strike="noStrike" dirty="0">
                        <a:solidFill>
                          <a:schemeClr val="tx1"/>
                        </a:solidFill>
                        <a:effectLst/>
                        <a:latin typeface="+mn-ea"/>
                        <a:ea typeface="+mn-ea"/>
                      </a:endParaRPr>
                    </a:p>
                  </a:txBody>
                  <a:tcPr marL="0" marR="144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848">
                <a:tc vMerge="1">
                  <a:txBody>
                    <a:bodyPr/>
                    <a:lstStyle/>
                    <a:p>
                      <a:pPr algn="l" fontAlgn="ctr"/>
                      <a:endParaRPr lang="ja-JP" altLang="en-US" sz="1100" b="0" i="0" u="none" strike="noStrike" dirty="0">
                        <a:solidFill>
                          <a:srgbClr val="000000"/>
                        </a:solidFill>
                        <a:effectLst/>
                        <a:latin typeface="ＭＳ Ｐゴシック" pitchFamily="50" charset="-128"/>
                        <a:ea typeface="ＭＳ Ｐゴシック"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smtClean="0">
                          <a:solidFill>
                            <a:srgbClr val="000000"/>
                          </a:solidFill>
                          <a:effectLst/>
                          <a:latin typeface="ＭＳ Ｐゴシック" pitchFamily="50" charset="-128"/>
                          <a:ea typeface="ＭＳ Ｐゴシック" pitchFamily="50" charset="-128"/>
                        </a:rPr>
                        <a:t>入院対応</a:t>
                      </a:r>
                      <a:endParaRPr lang="ja-JP" altLang="en-US" sz="1100" b="0" i="0" u="none" strike="noStrike" dirty="0">
                        <a:solidFill>
                          <a:srgbClr val="000000"/>
                        </a:solidFill>
                        <a:effectLst/>
                        <a:latin typeface="ＭＳ Ｐゴシック" pitchFamily="50" charset="-128"/>
                        <a:ea typeface="ＭＳ Ｐゴシック"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dirty="0" smtClean="0">
                          <a:solidFill>
                            <a:srgbClr val="000000"/>
                          </a:solidFill>
                          <a:effectLst/>
                          <a:latin typeface="+mn-ea"/>
                          <a:ea typeface="+mn-ea"/>
                        </a:rPr>
                        <a:t>35</a:t>
                      </a:r>
                      <a:endParaRPr lang="en-US" altLang="ja-JP" sz="1400" b="1" i="0" u="none" strike="noStrike" dirty="0">
                        <a:solidFill>
                          <a:srgbClr val="000000"/>
                        </a:solidFill>
                        <a:effectLst/>
                        <a:latin typeface="+mn-ea"/>
                        <a:ea typeface="+mn-ea"/>
                      </a:endParaRPr>
                    </a:p>
                  </a:txBody>
                  <a:tcPr marL="0" marR="144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dirty="0" smtClean="0">
                          <a:solidFill>
                            <a:schemeClr val="tx1"/>
                          </a:solidFill>
                          <a:effectLst/>
                          <a:latin typeface="+mn-ea"/>
                          <a:ea typeface="+mn-ea"/>
                        </a:rPr>
                        <a:t>19</a:t>
                      </a:r>
                      <a:endParaRPr lang="en-US" altLang="ja-JP" sz="1400" b="1" i="0" u="none" strike="noStrike" dirty="0">
                        <a:solidFill>
                          <a:schemeClr val="tx1"/>
                        </a:solidFill>
                        <a:effectLst/>
                        <a:latin typeface="+mn-ea"/>
                        <a:ea typeface="+mn-ea"/>
                      </a:endParaRPr>
                    </a:p>
                  </a:txBody>
                  <a:tcPr marL="0" marR="144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正方形/長方形 2"/>
          <p:cNvSpPr/>
          <p:nvPr/>
        </p:nvSpPr>
        <p:spPr>
          <a:xfrm>
            <a:off x="323528" y="19797"/>
            <a:ext cx="7306776" cy="400093"/>
          </a:xfrm>
          <a:prstGeom prst="rect">
            <a:avLst/>
          </a:prstGeom>
        </p:spPr>
        <p:txBody>
          <a:bodyPr wrap="none" lIns="91424" tIns="45712" rIns="91424" bIns="45712">
            <a:spAutoFit/>
          </a:bodyPr>
          <a:lstStyle/>
          <a:p>
            <a:pPr fontAlgn="ctr">
              <a:spcBef>
                <a:spcPct val="0"/>
              </a:spcBef>
              <a:spcAft>
                <a:spcPct val="0"/>
              </a:spcAft>
            </a:pPr>
            <a:r>
              <a:rPr lang="ja-JP" altLang="en-US" sz="2000" dirty="0">
                <a:solidFill>
                  <a:srgbClr val="000000"/>
                </a:solidFill>
                <a:latin typeface="ＭＳ Ｐゴシック"/>
              </a:rPr>
              <a:t>人口規模がほぼ</a:t>
            </a:r>
            <a:r>
              <a:rPr lang="ja-JP" altLang="en-US" sz="2000">
                <a:solidFill>
                  <a:srgbClr val="000000"/>
                </a:solidFill>
                <a:latin typeface="ＭＳ Ｐゴシック"/>
              </a:rPr>
              <a:t>同様の空知と十勝の</a:t>
            </a:r>
            <a:r>
              <a:rPr lang="ja-JP" altLang="en-US" sz="2000" dirty="0">
                <a:solidFill>
                  <a:srgbClr val="000000"/>
                </a:solidFill>
                <a:latin typeface="ＭＳ Ｐゴシック"/>
              </a:rPr>
              <a:t>精神保健福祉等資源の概要</a:t>
            </a:r>
          </a:p>
        </p:txBody>
      </p:sp>
      <p:sp>
        <p:nvSpPr>
          <p:cNvPr id="4" name="テキスト ボックス 3"/>
          <p:cNvSpPr txBox="1"/>
          <p:nvPr/>
        </p:nvSpPr>
        <p:spPr>
          <a:xfrm>
            <a:off x="5364088" y="1100031"/>
            <a:ext cx="3478805" cy="1708144"/>
          </a:xfrm>
          <a:prstGeom prst="rect">
            <a:avLst/>
          </a:prstGeom>
          <a:noFill/>
        </p:spPr>
        <p:txBody>
          <a:bodyPr wrap="none" lIns="91424" tIns="45712" rIns="91424" bIns="45712" rtlCol="0">
            <a:spAutoFit/>
          </a:bodyPr>
          <a:lstStyle/>
          <a:p>
            <a:pPr fontAlgn="base">
              <a:lnSpc>
                <a:spcPct val="150000"/>
              </a:lnSpc>
              <a:spcBef>
                <a:spcPct val="0"/>
              </a:spcBef>
              <a:spcAft>
                <a:spcPct val="0"/>
              </a:spcAft>
            </a:pPr>
            <a:r>
              <a:rPr lang="ja-JP" altLang="en-US" sz="1400" b="1" dirty="0">
                <a:solidFill>
                  <a:prstClr val="black"/>
                </a:solidFill>
                <a:latin typeface="Arial" pitchFamily="34" charset="0"/>
              </a:rPr>
              <a:t>入院患者を減らすと外来が増える</a:t>
            </a:r>
            <a:endParaRPr lang="en-US" altLang="ja-JP" sz="1400" b="1" dirty="0">
              <a:solidFill>
                <a:prstClr val="black"/>
              </a:solidFill>
              <a:latin typeface="Arial" pitchFamily="34" charset="0"/>
            </a:endParaRPr>
          </a:p>
          <a:p>
            <a:pPr fontAlgn="base">
              <a:lnSpc>
                <a:spcPct val="150000"/>
              </a:lnSpc>
              <a:spcBef>
                <a:spcPct val="0"/>
              </a:spcBef>
              <a:spcAft>
                <a:spcPct val="0"/>
              </a:spcAft>
            </a:pPr>
            <a:r>
              <a:rPr lang="ja-JP" altLang="en-US" sz="1400" b="1" dirty="0">
                <a:solidFill>
                  <a:prstClr val="black"/>
                </a:solidFill>
                <a:latin typeface="Arial" pitchFamily="34" charset="0"/>
              </a:rPr>
              <a:t>在宅医療体制がないから退院できない</a:t>
            </a:r>
            <a:endParaRPr lang="en-US" altLang="ja-JP" sz="1400" b="1" dirty="0">
              <a:solidFill>
                <a:prstClr val="black"/>
              </a:solidFill>
              <a:latin typeface="Arial" pitchFamily="34" charset="0"/>
            </a:endParaRPr>
          </a:p>
          <a:p>
            <a:pPr fontAlgn="base">
              <a:lnSpc>
                <a:spcPct val="150000"/>
              </a:lnSpc>
              <a:spcBef>
                <a:spcPct val="0"/>
              </a:spcBef>
              <a:spcAft>
                <a:spcPct val="0"/>
              </a:spcAft>
            </a:pPr>
            <a:r>
              <a:rPr lang="ja-JP" altLang="en-US" sz="1400" b="1" dirty="0">
                <a:solidFill>
                  <a:prstClr val="black"/>
                </a:solidFill>
                <a:latin typeface="Arial" pitchFamily="34" charset="0"/>
              </a:rPr>
              <a:t>↓</a:t>
            </a:r>
            <a:endParaRPr lang="en-US" altLang="ja-JP" sz="1400" b="1" dirty="0">
              <a:solidFill>
                <a:prstClr val="black"/>
              </a:solidFill>
              <a:latin typeface="Arial" pitchFamily="34" charset="0"/>
            </a:endParaRPr>
          </a:p>
          <a:p>
            <a:pPr fontAlgn="base">
              <a:lnSpc>
                <a:spcPct val="150000"/>
              </a:lnSpc>
              <a:spcBef>
                <a:spcPct val="0"/>
              </a:spcBef>
              <a:spcAft>
                <a:spcPct val="0"/>
              </a:spcAft>
            </a:pPr>
            <a:r>
              <a:rPr lang="ja-JP" altLang="en-US" sz="1400" b="1" dirty="0">
                <a:solidFill>
                  <a:prstClr val="black"/>
                </a:solidFill>
                <a:latin typeface="Arial" pitchFamily="34" charset="0"/>
              </a:rPr>
              <a:t>外来患者数は十勝と空知でほぼ同じ</a:t>
            </a:r>
            <a:endParaRPr lang="en-US" altLang="ja-JP" sz="1400" b="1" dirty="0">
              <a:solidFill>
                <a:prstClr val="black"/>
              </a:solidFill>
              <a:latin typeface="Arial" pitchFamily="34" charset="0"/>
            </a:endParaRPr>
          </a:p>
          <a:p>
            <a:pPr fontAlgn="base">
              <a:lnSpc>
                <a:spcPct val="150000"/>
              </a:lnSpc>
              <a:spcBef>
                <a:spcPct val="0"/>
              </a:spcBef>
              <a:spcAft>
                <a:spcPct val="0"/>
              </a:spcAft>
            </a:pPr>
            <a:r>
              <a:rPr lang="ja-JP" altLang="en-US" sz="1400" b="1" dirty="0">
                <a:solidFill>
                  <a:prstClr val="black"/>
                </a:solidFill>
                <a:latin typeface="Arial" pitchFamily="34" charset="0"/>
              </a:rPr>
              <a:t>在宅医療を支える体制は空知のほうが充実</a:t>
            </a:r>
          </a:p>
        </p:txBody>
      </p:sp>
      <p:sp>
        <p:nvSpPr>
          <p:cNvPr id="5" name="テキスト ボックス 4"/>
          <p:cNvSpPr txBox="1"/>
          <p:nvPr/>
        </p:nvSpPr>
        <p:spPr>
          <a:xfrm>
            <a:off x="5364088" y="3765516"/>
            <a:ext cx="3312093" cy="1061813"/>
          </a:xfrm>
          <a:prstGeom prst="rect">
            <a:avLst/>
          </a:prstGeom>
          <a:noFill/>
        </p:spPr>
        <p:txBody>
          <a:bodyPr wrap="none" lIns="91424" tIns="45712" rIns="91424" bIns="45712" rtlCol="0">
            <a:spAutoFit/>
          </a:bodyPr>
          <a:lstStyle/>
          <a:p>
            <a:pPr fontAlgn="base">
              <a:lnSpc>
                <a:spcPct val="150000"/>
              </a:lnSpc>
              <a:spcBef>
                <a:spcPct val="0"/>
              </a:spcBef>
              <a:spcAft>
                <a:spcPct val="0"/>
              </a:spcAft>
            </a:pPr>
            <a:r>
              <a:rPr lang="ja-JP" altLang="en-US" sz="1400" b="1" dirty="0">
                <a:solidFill>
                  <a:prstClr val="black"/>
                </a:solidFill>
                <a:latin typeface="Arial" pitchFamily="34" charset="0"/>
              </a:rPr>
              <a:t>社会資源が無いから退院できない</a:t>
            </a:r>
            <a:endParaRPr lang="en-US" altLang="ja-JP" sz="1400" b="1" dirty="0">
              <a:solidFill>
                <a:prstClr val="black"/>
              </a:solidFill>
              <a:latin typeface="Arial" pitchFamily="34" charset="0"/>
            </a:endParaRPr>
          </a:p>
          <a:p>
            <a:pPr fontAlgn="base">
              <a:lnSpc>
                <a:spcPct val="150000"/>
              </a:lnSpc>
              <a:spcBef>
                <a:spcPct val="0"/>
              </a:spcBef>
              <a:spcAft>
                <a:spcPct val="0"/>
              </a:spcAft>
            </a:pPr>
            <a:r>
              <a:rPr lang="ja-JP" altLang="en-US" sz="1400" b="1" dirty="0">
                <a:solidFill>
                  <a:prstClr val="black"/>
                </a:solidFill>
                <a:latin typeface="Arial" pitchFamily="34" charset="0"/>
              </a:rPr>
              <a:t>↓</a:t>
            </a:r>
            <a:endParaRPr lang="en-US" altLang="ja-JP" sz="1400" b="1" dirty="0">
              <a:solidFill>
                <a:prstClr val="black"/>
              </a:solidFill>
              <a:latin typeface="Arial" pitchFamily="34" charset="0"/>
            </a:endParaRPr>
          </a:p>
          <a:p>
            <a:pPr fontAlgn="base">
              <a:lnSpc>
                <a:spcPct val="150000"/>
              </a:lnSpc>
              <a:spcBef>
                <a:spcPct val="0"/>
              </a:spcBef>
              <a:spcAft>
                <a:spcPct val="0"/>
              </a:spcAft>
            </a:pPr>
            <a:r>
              <a:rPr lang="ja-JP" altLang="en-US" sz="1400" b="1" dirty="0">
                <a:solidFill>
                  <a:prstClr val="black"/>
                </a:solidFill>
                <a:latin typeface="Arial" pitchFamily="34" charset="0"/>
              </a:rPr>
              <a:t>使える（はず）の資源は空知のほうが多い</a:t>
            </a:r>
          </a:p>
        </p:txBody>
      </p:sp>
      <p:sp>
        <p:nvSpPr>
          <p:cNvPr id="6" name="テキスト ボックス 5"/>
          <p:cNvSpPr txBox="1"/>
          <p:nvPr/>
        </p:nvSpPr>
        <p:spPr>
          <a:xfrm>
            <a:off x="5364088" y="5784669"/>
            <a:ext cx="3779912" cy="1100247"/>
          </a:xfrm>
          <a:prstGeom prst="rect">
            <a:avLst/>
          </a:prstGeom>
          <a:noFill/>
        </p:spPr>
        <p:txBody>
          <a:bodyPr wrap="none" lIns="91424" tIns="45712" rIns="91424" bIns="45712" rtlCol="0">
            <a:spAutoFit/>
          </a:bodyPr>
          <a:lstStyle/>
          <a:p>
            <a:pPr fontAlgn="base">
              <a:lnSpc>
                <a:spcPct val="150000"/>
              </a:lnSpc>
              <a:spcBef>
                <a:spcPct val="0"/>
              </a:spcBef>
              <a:spcAft>
                <a:spcPct val="0"/>
              </a:spcAft>
            </a:pPr>
            <a:r>
              <a:rPr lang="ja-JP" altLang="en-US" sz="1400" b="1" dirty="0">
                <a:solidFill>
                  <a:prstClr val="black"/>
                </a:solidFill>
                <a:latin typeface="Arial" pitchFamily="34" charset="0"/>
              </a:rPr>
              <a:t>入院先がない患者への時間外対応が増える</a:t>
            </a:r>
            <a:endParaRPr lang="en-US" altLang="ja-JP" sz="1400" b="1" dirty="0">
              <a:solidFill>
                <a:prstClr val="black"/>
              </a:solidFill>
              <a:latin typeface="Arial" pitchFamily="34" charset="0"/>
            </a:endParaRPr>
          </a:p>
          <a:p>
            <a:pPr fontAlgn="base">
              <a:lnSpc>
                <a:spcPct val="150000"/>
              </a:lnSpc>
              <a:spcBef>
                <a:spcPct val="0"/>
              </a:spcBef>
              <a:spcAft>
                <a:spcPct val="0"/>
              </a:spcAft>
            </a:pPr>
            <a:r>
              <a:rPr lang="ja-JP" altLang="en-US" sz="1400" b="1" dirty="0">
                <a:solidFill>
                  <a:prstClr val="black"/>
                </a:solidFill>
                <a:latin typeface="Arial" pitchFamily="34" charset="0"/>
              </a:rPr>
              <a:t>↓</a:t>
            </a:r>
            <a:endParaRPr lang="en-US" altLang="ja-JP" sz="1400" b="1" dirty="0">
              <a:solidFill>
                <a:prstClr val="black"/>
              </a:solidFill>
              <a:latin typeface="Arial" pitchFamily="34" charset="0"/>
            </a:endParaRPr>
          </a:p>
          <a:p>
            <a:pPr fontAlgn="base">
              <a:lnSpc>
                <a:spcPct val="150000"/>
              </a:lnSpc>
              <a:spcBef>
                <a:spcPct val="0"/>
              </a:spcBef>
              <a:spcAft>
                <a:spcPct val="0"/>
              </a:spcAft>
            </a:pPr>
            <a:r>
              <a:rPr lang="ja-JP" altLang="en-US" sz="1400" b="1" dirty="0">
                <a:solidFill>
                  <a:prstClr val="black"/>
                </a:solidFill>
                <a:latin typeface="Arial" pitchFamily="34" charset="0"/>
              </a:rPr>
              <a:t>主治医以外の時間外対応は空知のほうが多い</a:t>
            </a:r>
          </a:p>
        </p:txBody>
      </p:sp>
      <p:sp>
        <p:nvSpPr>
          <p:cNvPr id="7" name="テキスト ボックス 6"/>
          <p:cNvSpPr txBox="1"/>
          <p:nvPr/>
        </p:nvSpPr>
        <p:spPr>
          <a:xfrm>
            <a:off x="5369996" y="611834"/>
            <a:ext cx="803393" cy="507815"/>
          </a:xfrm>
          <a:prstGeom prst="rect">
            <a:avLst/>
          </a:prstGeom>
          <a:noFill/>
        </p:spPr>
        <p:txBody>
          <a:bodyPr wrap="none" lIns="91424" tIns="45712" rIns="91424" bIns="45712" rtlCol="0">
            <a:spAutoFit/>
          </a:bodyPr>
          <a:lstStyle/>
          <a:p>
            <a:pPr fontAlgn="base">
              <a:lnSpc>
                <a:spcPct val="150000"/>
              </a:lnSpc>
              <a:spcBef>
                <a:spcPct val="0"/>
              </a:spcBef>
              <a:spcAft>
                <a:spcPct val="0"/>
              </a:spcAft>
            </a:pPr>
            <a:r>
              <a:rPr lang="ja-JP" altLang="en-US" dirty="0" smtClean="0">
                <a:solidFill>
                  <a:prstClr val="black"/>
                </a:solidFill>
                <a:latin typeface="Arial" pitchFamily="34" charset="0"/>
              </a:rPr>
              <a:t>神話１</a:t>
            </a:r>
            <a:endParaRPr lang="ja-JP" altLang="en-US" sz="1400" b="1" dirty="0">
              <a:solidFill>
                <a:prstClr val="black"/>
              </a:solidFill>
              <a:latin typeface="Arial" pitchFamily="34" charset="0"/>
            </a:endParaRPr>
          </a:p>
        </p:txBody>
      </p:sp>
      <p:sp>
        <p:nvSpPr>
          <p:cNvPr id="8" name="テキスト ボックス 7"/>
          <p:cNvSpPr txBox="1"/>
          <p:nvPr/>
        </p:nvSpPr>
        <p:spPr>
          <a:xfrm>
            <a:off x="5364089" y="3247994"/>
            <a:ext cx="803393" cy="507815"/>
          </a:xfrm>
          <a:prstGeom prst="rect">
            <a:avLst/>
          </a:prstGeom>
          <a:noFill/>
        </p:spPr>
        <p:txBody>
          <a:bodyPr wrap="none" lIns="91424" tIns="45712" rIns="91424" bIns="45712" rtlCol="0">
            <a:spAutoFit/>
          </a:bodyPr>
          <a:lstStyle/>
          <a:p>
            <a:pPr fontAlgn="base">
              <a:lnSpc>
                <a:spcPct val="150000"/>
              </a:lnSpc>
              <a:spcBef>
                <a:spcPct val="0"/>
              </a:spcBef>
              <a:spcAft>
                <a:spcPct val="0"/>
              </a:spcAft>
            </a:pPr>
            <a:r>
              <a:rPr lang="ja-JP" altLang="en-US" dirty="0" smtClean="0">
                <a:solidFill>
                  <a:prstClr val="black"/>
                </a:solidFill>
                <a:latin typeface="Arial" pitchFamily="34" charset="0"/>
              </a:rPr>
              <a:t>神話２</a:t>
            </a:r>
            <a:endParaRPr lang="ja-JP" altLang="en-US" sz="1400" b="1" dirty="0">
              <a:solidFill>
                <a:prstClr val="black"/>
              </a:solidFill>
              <a:latin typeface="Arial" pitchFamily="34" charset="0"/>
            </a:endParaRPr>
          </a:p>
        </p:txBody>
      </p:sp>
      <p:sp>
        <p:nvSpPr>
          <p:cNvPr id="9" name="テキスト ボックス 8"/>
          <p:cNvSpPr txBox="1"/>
          <p:nvPr/>
        </p:nvSpPr>
        <p:spPr>
          <a:xfrm>
            <a:off x="5364089" y="5303227"/>
            <a:ext cx="803393" cy="507815"/>
          </a:xfrm>
          <a:prstGeom prst="rect">
            <a:avLst/>
          </a:prstGeom>
          <a:noFill/>
        </p:spPr>
        <p:txBody>
          <a:bodyPr wrap="none" lIns="91424" tIns="45712" rIns="91424" bIns="45712" rtlCol="0">
            <a:spAutoFit/>
          </a:bodyPr>
          <a:lstStyle/>
          <a:p>
            <a:pPr fontAlgn="base">
              <a:lnSpc>
                <a:spcPct val="150000"/>
              </a:lnSpc>
              <a:spcBef>
                <a:spcPct val="0"/>
              </a:spcBef>
              <a:spcAft>
                <a:spcPct val="0"/>
              </a:spcAft>
            </a:pPr>
            <a:r>
              <a:rPr lang="ja-JP" altLang="en-US" dirty="0" smtClean="0">
                <a:solidFill>
                  <a:prstClr val="black"/>
                </a:solidFill>
                <a:latin typeface="Arial" pitchFamily="34" charset="0"/>
              </a:rPr>
              <a:t>神話３</a:t>
            </a:r>
            <a:endParaRPr lang="ja-JP" altLang="en-US" sz="1400" b="1" dirty="0">
              <a:solidFill>
                <a:prstClr val="black"/>
              </a:solidFill>
              <a:latin typeface="Arial" pitchFamily="34" charset="0"/>
            </a:endParaRPr>
          </a:p>
        </p:txBody>
      </p:sp>
      <p:sp>
        <p:nvSpPr>
          <p:cNvPr id="10" name="スライド番号プレースホルダー 9"/>
          <p:cNvSpPr>
            <a:spLocks noGrp="1"/>
          </p:cNvSpPr>
          <p:nvPr>
            <p:ph type="sldNum" sz="quarter" idx="12"/>
          </p:nvPr>
        </p:nvSpPr>
        <p:spPr>
          <a:xfrm>
            <a:off x="8341568" y="6133018"/>
            <a:ext cx="802432" cy="365125"/>
          </a:xfrm>
        </p:spPr>
        <p:txBody>
          <a:bodyPr/>
          <a:lstStyle/>
          <a:p>
            <a:fld id="{68E07A05-87DF-45BF-9DAF-296FD709B226}" type="slidenum">
              <a:rPr lang="ja-JP" altLang="en-US" sz="1600">
                <a:solidFill>
                  <a:prstClr val="black"/>
                </a:solidFill>
              </a:rPr>
              <a:pPr/>
              <a:t>42</a:t>
            </a:fld>
            <a:endParaRPr lang="ja-JP" altLang="en-US" sz="1600" dirty="0">
              <a:solidFill>
                <a:prstClr val="black"/>
              </a:solidFill>
            </a:endParaRPr>
          </a:p>
        </p:txBody>
      </p:sp>
    </p:spTree>
    <p:extLst>
      <p:ext uri="{BB962C8B-B14F-4D97-AF65-F5344CB8AC3E}">
        <p14:creationId xmlns:p14="http://schemas.microsoft.com/office/powerpoint/2010/main" xmlns="" val="19092992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algn="l"/>
            <a:r>
              <a:rPr lang="ja-JP" altLang="en-US" dirty="0"/>
              <a:t>１</a:t>
            </a:r>
            <a:r>
              <a:rPr lang="ja-JP" altLang="en-US" dirty="0" smtClean="0"/>
              <a:t>．地域移行の歴史</a:t>
            </a:r>
            <a:endParaRPr lang="ja-JP" altLang="en-US" dirty="0"/>
          </a:p>
        </p:txBody>
      </p:sp>
      <p:sp>
        <p:nvSpPr>
          <p:cNvPr id="48131" name="Rectangle 3"/>
          <p:cNvSpPr>
            <a:spLocks noGrp="1" noChangeArrowheads="1"/>
          </p:cNvSpPr>
          <p:nvPr>
            <p:ph type="body" idx="1"/>
          </p:nvPr>
        </p:nvSpPr>
        <p:spPr>
          <a:xfrm>
            <a:off x="457200" y="1268413"/>
            <a:ext cx="8229600" cy="4862512"/>
          </a:xfrm>
        </p:spPr>
        <p:txBody>
          <a:bodyPr/>
          <a:lstStyle/>
          <a:p>
            <a:pPr>
              <a:lnSpc>
                <a:spcPct val="90000"/>
              </a:lnSpc>
            </a:pPr>
            <a:r>
              <a:rPr lang="ja-JP" altLang="en-US" dirty="0" smtClean="0"/>
              <a:t>平成</a:t>
            </a:r>
            <a:r>
              <a:rPr lang="en-US" altLang="ja-JP" dirty="0" smtClean="0"/>
              <a:t>9        </a:t>
            </a:r>
            <a:r>
              <a:rPr lang="ja-JP" altLang="en-US" dirty="0"/>
              <a:t>大阪大和川病院事件</a:t>
            </a:r>
          </a:p>
          <a:p>
            <a:pPr>
              <a:lnSpc>
                <a:spcPct val="90000"/>
              </a:lnSpc>
            </a:pPr>
            <a:r>
              <a:rPr lang="en-US" altLang="ja-JP" dirty="0" smtClean="0"/>
              <a:t>10  </a:t>
            </a:r>
            <a:r>
              <a:rPr lang="ja-JP" altLang="en-US" dirty="0" smtClean="0"/>
              <a:t>　</a:t>
            </a:r>
            <a:r>
              <a:rPr lang="en-US" altLang="ja-JP" dirty="0" smtClean="0"/>
              <a:t>     </a:t>
            </a:r>
            <a:r>
              <a:rPr lang="ja-JP" altLang="en-US" dirty="0"/>
              <a:t>大阪府精神保健福祉審</a:t>
            </a:r>
            <a:r>
              <a:rPr lang="ja-JP" altLang="en-US" dirty="0" smtClean="0"/>
              <a:t>議会</a:t>
            </a:r>
            <a:r>
              <a:rPr lang="ja-JP" altLang="en-US" dirty="0"/>
              <a:t>答申</a:t>
            </a:r>
            <a:r>
              <a:rPr lang="ja-JP" altLang="en-US" dirty="0" smtClean="0"/>
              <a:t>で</a:t>
            </a:r>
            <a:endParaRPr lang="ja-JP" altLang="en-US" dirty="0"/>
          </a:p>
          <a:p>
            <a:pPr>
              <a:lnSpc>
                <a:spcPct val="90000"/>
              </a:lnSpc>
              <a:buFontTx/>
              <a:buNone/>
            </a:pPr>
            <a:r>
              <a:rPr lang="ja-JP" altLang="en-US" dirty="0">
                <a:solidFill>
                  <a:srgbClr val="FF0000"/>
                </a:solidFill>
              </a:rPr>
              <a:t>                 </a:t>
            </a:r>
            <a:r>
              <a:rPr lang="ja-JP" altLang="en-US" dirty="0" smtClean="0">
                <a:solidFill>
                  <a:srgbClr val="FF0000"/>
                </a:solidFill>
              </a:rPr>
              <a:t>「</a:t>
            </a:r>
            <a:r>
              <a:rPr lang="ja-JP" altLang="en-US" dirty="0">
                <a:solidFill>
                  <a:srgbClr val="FF0000"/>
                </a:solidFill>
              </a:rPr>
              <a:t>社会的入院」は「人権侵害</a:t>
            </a:r>
            <a:r>
              <a:rPr lang="ja-JP" altLang="en-US" dirty="0" smtClean="0">
                <a:solidFill>
                  <a:srgbClr val="FF0000"/>
                </a:solidFill>
              </a:rPr>
              <a:t>」と表現</a:t>
            </a:r>
            <a:endParaRPr lang="ja-JP" altLang="en-US" dirty="0"/>
          </a:p>
          <a:p>
            <a:pPr>
              <a:lnSpc>
                <a:spcPct val="90000"/>
              </a:lnSpc>
            </a:pPr>
            <a:r>
              <a:rPr lang="en-US" altLang="ja-JP" dirty="0" smtClean="0"/>
              <a:t>12</a:t>
            </a:r>
            <a:r>
              <a:rPr lang="ja-JP" altLang="en-US" dirty="0" smtClean="0"/>
              <a:t>～　</a:t>
            </a:r>
            <a:r>
              <a:rPr lang="ja-JP" altLang="en-US" dirty="0"/>
              <a:t>　　大阪府退院促進事業開始</a:t>
            </a:r>
          </a:p>
          <a:p>
            <a:pPr>
              <a:lnSpc>
                <a:spcPct val="90000"/>
              </a:lnSpc>
            </a:pPr>
            <a:r>
              <a:rPr lang="en-US" altLang="ja-JP" dirty="0" smtClean="0"/>
              <a:t>15</a:t>
            </a:r>
            <a:r>
              <a:rPr lang="ja-JP" altLang="en-US" dirty="0" smtClean="0"/>
              <a:t>～</a:t>
            </a:r>
            <a:r>
              <a:rPr lang="en-US" altLang="ja-JP" dirty="0" smtClean="0"/>
              <a:t>17</a:t>
            </a:r>
            <a:r>
              <a:rPr lang="ja-JP" altLang="en-US" dirty="0"/>
              <a:t>　国・モデル</a:t>
            </a:r>
            <a:r>
              <a:rPr lang="ja-JP" altLang="en-US" dirty="0" smtClean="0"/>
              <a:t>事業化（改革ビジョン）</a:t>
            </a:r>
            <a:endParaRPr lang="ja-JP" altLang="en-US" dirty="0"/>
          </a:p>
          <a:p>
            <a:pPr>
              <a:lnSpc>
                <a:spcPct val="90000"/>
              </a:lnSpc>
            </a:pPr>
            <a:r>
              <a:rPr lang="en-US" altLang="ja-JP" dirty="0" smtClean="0"/>
              <a:t>18</a:t>
            </a:r>
            <a:r>
              <a:rPr lang="ja-JP" altLang="en-US" dirty="0" smtClean="0"/>
              <a:t>～</a:t>
            </a:r>
            <a:r>
              <a:rPr lang="en-US" altLang="ja-JP" dirty="0" smtClean="0"/>
              <a:t>19</a:t>
            </a:r>
            <a:r>
              <a:rPr lang="ja-JP" altLang="en-US" dirty="0"/>
              <a:t>　国・退院促進支援事業</a:t>
            </a:r>
          </a:p>
          <a:p>
            <a:pPr>
              <a:lnSpc>
                <a:spcPct val="90000"/>
              </a:lnSpc>
            </a:pPr>
            <a:r>
              <a:rPr lang="en-US" altLang="ja-JP" dirty="0" smtClean="0"/>
              <a:t>20</a:t>
            </a:r>
            <a:r>
              <a:rPr lang="ja-JP" altLang="en-US" dirty="0" smtClean="0"/>
              <a:t>～</a:t>
            </a:r>
            <a:r>
              <a:rPr lang="en-US" altLang="ja-JP" dirty="0" smtClean="0"/>
              <a:t>21</a:t>
            </a:r>
            <a:r>
              <a:rPr lang="ja-JP" altLang="en-US" dirty="0"/>
              <a:t>　地域移行支援特別対策事業</a:t>
            </a:r>
          </a:p>
          <a:p>
            <a:pPr>
              <a:lnSpc>
                <a:spcPct val="90000"/>
              </a:lnSpc>
            </a:pPr>
            <a:r>
              <a:rPr lang="en-US" altLang="ja-JP" dirty="0" smtClean="0"/>
              <a:t>22</a:t>
            </a:r>
            <a:r>
              <a:rPr lang="ja-JP" altLang="en-US" dirty="0" smtClean="0"/>
              <a:t>　</a:t>
            </a:r>
            <a:r>
              <a:rPr lang="ja-JP" altLang="en-US" dirty="0"/>
              <a:t>　　　地域移行・地域定着支援事業</a:t>
            </a:r>
          </a:p>
          <a:p>
            <a:pPr>
              <a:lnSpc>
                <a:spcPct val="90000"/>
              </a:lnSpc>
            </a:pPr>
            <a:r>
              <a:rPr lang="en-US" altLang="ja-JP" dirty="0" smtClean="0"/>
              <a:t>24</a:t>
            </a:r>
            <a:r>
              <a:rPr lang="ja-JP" altLang="en-US" dirty="0"/>
              <a:t>　　　自立支援法による</a:t>
            </a:r>
            <a:r>
              <a:rPr lang="ja-JP" altLang="en-US" dirty="0">
                <a:solidFill>
                  <a:srgbClr val="FF0000"/>
                </a:solidFill>
              </a:rPr>
              <a:t>個別給付化</a:t>
            </a:r>
          </a:p>
        </p:txBody>
      </p:sp>
    </p:spTree>
    <p:extLst>
      <p:ext uri="{BB962C8B-B14F-4D97-AF65-F5344CB8AC3E}">
        <p14:creationId xmlns:p14="http://schemas.microsoft.com/office/powerpoint/2010/main" xmlns="" val="12150228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スライド番号プレースホルダー 3"/>
          <p:cNvSpPr>
            <a:spLocks noGrp="1"/>
          </p:cNvSpPr>
          <p:nvPr>
            <p:ph type="sldNum" sz="quarter" idx="12"/>
          </p:nvPr>
        </p:nvSpPr>
        <p:spPr/>
        <p:txBody>
          <a:bodyPr/>
          <a:lstStyle/>
          <a:p>
            <a:fld id="{AD0F1D8C-07A3-4857-95E9-F97E1A2A1424}" type="slidenum">
              <a:rPr lang="en-US" altLang="ja-JP">
                <a:solidFill>
                  <a:srgbClr val="000000"/>
                </a:solidFill>
              </a:rPr>
              <a:pPr/>
              <a:t>6</a:t>
            </a:fld>
            <a:endParaRPr lang="en-US" altLang="ja-JP">
              <a:solidFill>
                <a:srgbClr val="000000"/>
              </a:solidFill>
            </a:endParaRPr>
          </a:p>
        </p:txBody>
      </p:sp>
      <p:sp>
        <p:nvSpPr>
          <p:cNvPr id="340994" name="AutoShape 2"/>
          <p:cNvSpPr>
            <a:spLocks noChangeArrowheads="1"/>
          </p:cNvSpPr>
          <p:nvPr/>
        </p:nvSpPr>
        <p:spPr bwMode="auto">
          <a:xfrm>
            <a:off x="4787900" y="2565400"/>
            <a:ext cx="2743200" cy="1981200"/>
          </a:xfrm>
          <a:prstGeom prst="cube">
            <a:avLst>
              <a:gd name="adj" fmla="val 25000"/>
            </a:avLst>
          </a:prstGeom>
          <a:solidFill>
            <a:srgbClr val="DDDDDD"/>
          </a:solidFill>
          <a:ln w="9525">
            <a:solidFill>
              <a:srgbClr val="B2B2B2"/>
            </a:solidFill>
            <a:miter lim="800000"/>
            <a:headEnd/>
            <a:tailEnd/>
          </a:ln>
        </p:spPr>
        <p:txBody>
          <a:bodyPr wrap="none" anchor="ctr"/>
          <a:lstStyle>
            <a:lvl1pPr algn="l">
              <a:spcBef>
                <a:spcPct val="0"/>
              </a:spcBef>
              <a:defRPr kumimoji="1" sz="2400">
                <a:solidFill>
                  <a:schemeClr val="tx1"/>
                </a:solidFill>
                <a:latin typeface="Times New Roman" pitchFamily="18" charset="0"/>
                <a:ea typeface="ＭＳ Ｐゴシック" pitchFamily="50" charset="-128"/>
              </a:defRPr>
            </a:lvl1pPr>
            <a:lvl2pPr marL="742950" indent="-285750" algn="l">
              <a:spcBef>
                <a:spcPct val="0"/>
              </a:spcBef>
              <a:defRPr kumimoji="1" sz="2400">
                <a:solidFill>
                  <a:schemeClr val="tx1"/>
                </a:solidFill>
                <a:latin typeface="Times New Roman" pitchFamily="18" charset="0"/>
                <a:ea typeface="ＭＳ Ｐゴシック" pitchFamily="50" charset="-128"/>
              </a:defRPr>
            </a:lvl2pPr>
            <a:lvl3pPr marL="1143000" indent="-228600" algn="l">
              <a:spcBef>
                <a:spcPct val="0"/>
              </a:spcBef>
              <a:defRPr kumimoji="1" sz="2400">
                <a:solidFill>
                  <a:schemeClr val="tx1"/>
                </a:solidFill>
                <a:latin typeface="Times New Roman" pitchFamily="18" charset="0"/>
                <a:ea typeface="ＭＳ Ｐゴシック" pitchFamily="50" charset="-128"/>
              </a:defRPr>
            </a:lvl3pPr>
            <a:lvl4pPr marL="1600200" indent="-228600" algn="l">
              <a:spcBef>
                <a:spcPct val="0"/>
              </a:spcBef>
              <a:defRPr kumimoji="1" sz="2400">
                <a:solidFill>
                  <a:schemeClr val="tx1"/>
                </a:solidFill>
                <a:latin typeface="Times New Roman" pitchFamily="18" charset="0"/>
                <a:ea typeface="ＭＳ Ｐゴシック" pitchFamily="50" charset="-128"/>
              </a:defRPr>
            </a:lvl4pPr>
            <a:lvl5pPr marL="2057400" indent="-228600" algn="l">
              <a:spcBef>
                <a:spcPct val="0"/>
              </a:spcBef>
              <a:defRPr kumimoji="1" sz="2400">
                <a:solidFill>
                  <a:schemeClr val="tx1"/>
                </a:solidFill>
                <a:latin typeface="Times New Roman" pitchFamily="18" charset="0"/>
                <a:ea typeface="ＭＳ Ｐゴシック" pitchFamily="50"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fontAlgn="base">
              <a:spcAft>
                <a:spcPct val="0"/>
              </a:spcAft>
            </a:pPr>
            <a:endParaRPr lang="ja-JP" altLang="ja-JP" sz="1800" smtClean="0">
              <a:solidFill>
                <a:srgbClr val="000000"/>
              </a:solidFill>
              <a:latin typeface="Calibri" pitchFamily="34" charset="0"/>
            </a:endParaRPr>
          </a:p>
        </p:txBody>
      </p:sp>
      <p:sp>
        <p:nvSpPr>
          <p:cNvPr id="340995" name="Rectangle 3"/>
          <p:cNvSpPr>
            <a:spLocks noChangeArrowheads="1"/>
          </p:cNvSpPr>
          <p:nvPr/>
        </p:nvSpPr>
        <p:spPr bwMode="auto">
          <a:xfrm>
            <a:off x="1600200" y="5257800"/>
            <a:ext cx="1371600" cy="914400"/>
          </a:xfrm>
          <a:prstGeom prst="rect">
            <a:avLst/>
          </a:prstGeom>
          <a:solidFill>
            <a:srgbClr val="C0C0C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lgn="l">
              <a:spcBef>
                <a:spcPct val="0"/>
              </a:spcBef>
              <a:defRPr kumimoji="1" sz="2400">
                <a:solidFill>
                  <a:schemeClr val="tx1"/>
                </a:solidFill>
                <a:latin typeface="Times New Roman" pitchFamily="18" charset="0"/>
                <a:ea typeface="ＭＳ Ｐゴシック" pitchFamily="50" charset="-128"/>
              </a:defRPr>
            </a:lvl1pPr>
            <a:lvl2pPr marL="742950" indent="-285750" algn="l">
              <a:spcBef>
                <a:spcPct val="0"/>
              </a:spcBef>
              <a:defRPr kumimoji="1" sz="2400">
                <a:solidFill>
                  <a:schemeClr val="tx1"/>
                </a:solidFill>
                <a:latin typeface="Times New Roman" pitchFamily="18" charset="0"/>
                <a:ea typeface="ＭＳ Ｐゴシック" pitchFamily="50" charset="-128"/>
              </a:defRPr>
            </a:lvl2pPr>
            <a:lvl3pPr marL="1143000" indent="-228600" algn="l">
              <a:spcBef>
                <a:spcPct val="0"/>
              </a:spcBef>
              <a:defRPr kumimoji="1" sz="2400">
                <a:solidFill>
                  <a:schemeClr val="tx1"/>
                </a:solidFill>
                <a:latin typeface="Times New Roman" pitchFamily="18" charset="0"/>
                <a:ea typeface="ＭＳ Ｐゴシック" pitchFamily="50" charset="-128"/>
              </a:defRPr>
            </a:lvl3pPr>
            <a:lvl4pPr marL="1600200" indent="-228600" algn="l">
              <a:spcBef>
                <a:spcPct val="0"/>
              </a:spcBef>
              <a:defRPr kumimoji="1" sz="2400">
                <a:solidFill>
                  <a:schemeClr val="tx1"/>
                </a:solidFill>
                <a:latin typeface="Times New Roman" pitchFamily="18" charset="0"/>
                <a:ea typeface="ＭＳ Ｐゴシック" pitchFamily="50" charset="-128"/>
              </a:defRPr>
            </a:lvl4pPr>
            <a:lvl5pPr marL="2057400" indent="-228600" algn="l">
              <a:spcBef>
                <a:spcPct val="0"/>
              </a:spcBef>
              <a:defRPr kumimoji="1" sz="2400">
                <a:solidFill>
                  <a:schemeClr val="tx1"/>
                </a:solidFill>
                <a:latin typeface="Times New Roman" pitchFamily="18" charset="0"/>
                <a:ea typeface="ＭＳ Ｐゴシック" pitchFamily="50"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fontAlgn="base">
              <a:spcAft>
                <a:spcPct val="0"/>
              </a:spcAft>
            </a:pPr>
            <a:endParaRPr lang="ja-JP" altLang="ja-JP" sz="1800" smtClean="0">
              <a:solidFill>
                <a:srgbClr val="000000"/>
              </a:solidFill>
              <a:latin typeface="Calibri" pitchFamily="34" charset="0"/>
            </a:endParaRPr>
          </a:p>
        </p:txBody>
      </p:sp>
      <p:sp>
        <p:nvSpPr>
          <p:cNvPr id="340996" name="AutoShape 4"/>
          <p:cNvSpPr>
            <a:spLocks noChangeArrowheads="1"/>
          </p:cNvSpPr>
          <p:nvPr/>
        </p:nvSpPr>
        <p:spPr bwMode="auto">
          <a:xfrm>
            <a:off x="1295400" y="4572000"/>
            <a:ext cx="1981200" cy="685800"/>
          </a:xfrm>
          <a:prstGeom prst="triangle">
            <a:avLst>
              <a:gd name="adj" fmla="val 50000"/>
            </a:avLst>
          </a:prstGeom>
          <a:solidFill>
            <a:srgbClr val="C0C0C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lgn="l">
              <a:spcBef>
                <a:spcPct val="0"/>
              </a:spcBef>
              <a:defRPr kumimoji="1" sz="2400">
                <a:solidFill>
                  <a:schemeClr val="tx1"/>
                </a:solidFill>
                <a:latin typeface="Times New Roman" pitchFamily="18" charset="0"/>
                <a:ea typeface="ＭＳ Ｐゴシック" pitchFamily="50" charset="-128"/>
              </a:defRPr>
            </a:lvl1pPr>
            <a:lvl2pPr marL="742950" indent="-285750" algn="l">
              <a:spcBef>
                <a:spcPct val="0"/>
              </a:spcBef>
              <a:defRPr kumimoji="1" sz="2400">
                <a:solidFill>
                  <a:schemeClr val="tx1"/>
                </a:solidFill>
                <a:latin typeface="Times New Roman" pitchFamily="18" charset="0"/>
                <a:ea typeface="ＭＳ Ｐゴシック" pitchFamily="50" charset="-128"/>
              </a:defRPr>
            </a:lvl2pPr>
            <a:lvl3pPr marL="1143000" indent="-228600" algn="l">
              <a:spcBef>
                <a:spcPct val="0"/>
              </a:spcBef>
              <a:defRPr kumimoji="1" sz="2400">
                <a:solidFill>
                  <a:schemeClr val="tx1"/>
                </a:solidFill>
                <a:latin typeface="Times New Roman" pitchFamily="18" charset="0"/>
                <a:ea typeface="ＭＳ Ｐゴシック" pitchFamily="50" charset="-128"/>
              </a:defRPr>
            </a:lvl3pPr>
            <a:lvl4pPr marL="1600200" indent="-228600" algn="l">
              <a:spcBef>
                <a:spcPct val="0"/>
              </a:spcBef>
              <a:defRPr kumimoji="1" sz="2400">
                <a:solidFill>
                  <a:schemeClr val="tx1"/>
                </a:solidFill>
                <a:latin typeface="Times New Roman" pitchFamily="18" charset="0"/>
                <a:ea typeface="ＭＳ Ｐゴシック" pitchFamily="50" charset="-128"/>
              </a:defRPr>
            </a:lvl4pPr>
            <a:lvl5pPr marL="2057400" indent="-228600" algn="l">
              <a:spcBef>
                <a:spcPct val="0"/>
              </a:spcBef>
              <a:defRPr kumimoji="1" sz="2400">
                <a:solidFill>
                  <a:schemeClr val="tx1"/>
                </a:solidFill>
                <a:latin typeface="Times New Roman" pitchFamily="18" charset="0"/>
                <a:ea typeface="ＭＳ Ｐゴシック" pitchFamily="50"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fontAlgn="base">
              <a:spcAft>
                <a:spcPct val="0"/>
              </a:spcAft>
            </a:pPr>
            <a:endParaRPr lang="ja-JP" altLang="ja-JP" sz="1800" smtClean="0">
              <a:solidFill>
                <a:srgbClr val="000000"/>
              </a:solidFill>
              <a:latin typeface="Calibri" pitchFamily="34" charset="0"/>
            </a:endParaRPr>
          </a:p>
        </p:txBody>
      </p:sp>
      <p:sp>
        <p:nvSpPr>
          <p:cNvPr id="340997" name="AutoShape 5"/>
          <p:cNvSpPr>
            <a:spLocks noChangeArrowheads="1"/>
          </p:cNvSpPr>
          <p:nvPr/>
        </p:nvSpPr>
        <p:spPr bwMode="auto">
          <a:xfrm rot="-2013994">
            <a:off x="2401893" y="3543300"/>
            <a:ext cx="2376487" cy="863600"/>
          </a:xfrm>
          <a:prstGeom prst="leftRightArrow">
            <a:avLst>
              <a:gd name="adj1" fmla="val 50000"/>
              <a:gd name="adj2" fmla="val 55037"/>
            </a:avLst>
          </a:prstGeom>
          <a:solidFill>
            <a:srgbClr val="FF66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lgn="l">
              <a:spcBef>
                <a:spcPct val="0"/>
              </a:spcBef>
              <a:defRPr kumimoji="1" sz="2400">
                <a:solidFill>
                  <a:schemeClr val="tx1"/>
                </a:solidFill>
                <a:latin typeface="Times New Roman" pitchFamily="18" charset="0"/>
                <a:ea typeface="ＭＳ Ｐゴシック" pitchFamily="50" charset="-128"/>
              </a:defRPr>
            </a:lvl1pPr>
            <a:lvl2pPr marL="742950" indent="-285750" algn="l">
              <a:spcBef>
                <a:spcPct val="0"/>
              </a:spcBef>
              <a:defRPr kumimoji="1" sz="2400">
                <a:solidFill>
                  <a:schemeClr val="tx1"/>
                </a:solidFill>
                <a:latin typeface="Times New Roman" pitchFamily="18" charset="0"/>
                <a:ea typeface="ＭＳ Ｐゴシック" pitchFamily="50" charset="-128"/>
              </a:defRPr>
            </a:lvl2pPr>
            <a:lvl3pPr marL="1143000" indent="-228600" algn="l">
              <a:spcBef>
                <a:spcPct val="0"/>
              </a:spcBef>
              <a:defRPr kumimoji="1" sz="2400">
                <a:solidFill>
                  <a:schemeClr val="tx1"/>
                </a:solidFill>
                <a:latin typeface="Times New Roman" pitchFamily="18" charset="0"/>
                <a:ea typeface="ＭＳ Ｐゴシック" pitchFamily="50" charset="-128"/>
              </a:defRPr>
            </a:lvl3pPr>
            <a:lvl4pPr marL="1600200" indent="-228600" algn="l">
              <a:spcBef>
                <a:spcPct val="0"/>
              </a:spcBef>
              <a:defRPr kumimoji="1" sz="2400">
                <a:solidFill>
                  <a:schemeClr val="tx1"/>
                </a:solidFill>
                <a:latin typeface="Times New Roman" pitchFamily="18" charset="0"/>
                <a:ea typeface="ＭＳ Ｐゴシック" pitchFamily="50" charset="-128"/>
              </a:defRPr>
            </a:lvl4pPr>
            <a:lvl5pPr marL="2057400" indent="-228600" algn="l">
              <a:spcBef>
                <a:spcPct val="0"/>
              </a:spcBef>
              <a:defRPr kumimoji="1" sz="2400">
                <a:solidFill>
                  <a:schemeClr val="tx1"/>
                </a:solidFill>
                <a:latin typeface="Times New Roman" pitchFamily="18" charset="0"/>
                <a:ea typeface="ＭＳ Ｐゴシック" pitchFamily="50"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fontAlgn="base">
              <a:spcAft>
                <a:spcPct val="0"/>
              </a:spcAft>
            </a:pPr>
            <a:endParaRPr lang="ja-JP" altLang="ja-JP" sz="1800" smtClean="0">
              <a:solidFill>
                <a:srgbClr val="000000"/>
              </a:solidFill>
              <a:latin typeface="Calibri" pitchFamily="34" charset="0"/>
            </a:endParaRPr>
          </a:p>
        </p:txBody>
      </p:sp>
      <p:sp>
        <p:nvSpPr>
          <p:cNvPr id="340998" name="Text Box 6"/>
          <p:cNvSpPr txBox="1">
            <a:spLocks noChangeArrowheads="1"/>
          </p:cNvSpPr>
          <p:nvPr/>
        </p:nvSpPr>
        <p:spPr bwMode="auto">
          <a:xfrm>
            <a:off x="2411413" y="5373688"/>
            <a:ext cx="30353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l">
              <a:spcBef>
                <a:spcPct val="0"/>
              </a:spcBef>
              <a:defRPr kumimoji="1" sz="2400">
                <a:solidFill>
                  <a:schemeClr val="tx1"/>
                </a:solidFill>
                <a:latin typeface="Times New Roman" pitchFamily="18" charset="0"/>
                <a:ea typeface="ＭＳ Ｐゴシック" pitchFamily="50" charset="-128"/>
              </a:defRPr>
            </a:lvl1pPr>
            <a:lvl2pPr marL="742950" indent="-285750" algn="l">
              <a:spcBef>
                <a:spcPct val="0"/>
              </a:spcBef>
              <a:defRPr kumimoji="1" sz="2400">
                <a:solidFill>
                  <a:schemeClr val="tx1"/>
                </a:solidFill>
                <a:latin typeface="Times New Roman" pitchFamily="18" charset="0"/>
                <a:ea typeface="ＭＳ Ｐゴシック" pitchFamily="50" charset="-128"/>
              </a:defRPr>
            </a:lvl2pPr>
            <a:lvl3pPr marL="1143000" indent="-228600" algn="l">
              <a:spcBef>
                <a:spcPct val="0"/>
              </a:spcBef>
              <a:defRPr kumimoji="1" sz="2400">
                <a:solidFill>
                  <a:schemeClr val="tx1"/>
                </a:solidFill>
                <a:latin typeface="Times New Roman" pitchFamily="18" charset="0"/>
                <a:ea typeface="ＭＳ Ｐゴシック" pitchFamily="50" charset="-128"/>
              </a:defRPr>
            </a:lvl3pPr>
            <a:lvl4pPr marL="1600200" indent="-228600" algn="l">
              <a:spcBef>
                <a:spcPct val="0"/>
              </a:spcBef>
              <a:defRPr kumimoji="1" sz="2400">
                <a:solidFill>
                  <a:schemeClr val="tx1"/>
                </a:solidFill>
                <a:latin typeface="Times New Roman" pitchFamily="18" charset="0"/>
                <a:ea typeface="ＭＳ Ｐゴシック" pitchFamily="50" charset="-128"/>
              </a:defRPr>
            </a:lvl4pPr>
            <a:lvl5pPr marL="2057400" indent="-228600" algn="l">
              <a:spcBef>
                <a:spcPct val="0"/>
              </a:spcBef>
              <a:defRPr kumimoji="1" sz="2400">
                <a:solidFill>
                  <a:schemeClr val="tx1"/>
                </a:solidFill>
                <a:latin typeface="Times New Roman" pitchFamily="18" charset="0"/>
                <a:ea typeface="ＭＳ Ｐゴシック" pitchFamily="50"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fontAlgn="base">
              <a:spcBef>
                <a:spcPct val="50000"/>
              </a:spcBef>
              <a:spcAft>
                <a:spcPct val="0"/>
              </a:spcAft>
            </a:pPr>
            <a:r>
              <a:rPr lang="ja-JP" altLang="en-US" sz="4400" smtClean="0">
                <a:solidFill>
                  <a:srgbClr val="CC9900"/>
                </a:solidFill>
              </a:rPr>
              <a:t>作業所等</a:t>
            </a:r>
          </a:p>
        </p:txBody>
      </p:sp>
      <p:sp>
        <p:nvSpPr>
          <p:cNvPr id="340999" name="Text Box 7"/>
          <p:cNvSpPr txBox="1">
            <a:spLocks noChangeArrowheads="1"/>
          </p:cNvSpPr>
          <p:nvPr/>
        </p:nvSpPr>
        <p:spPr bwMode="auto">
          <a:xfrm>
            <a:off x="4038600" y="1905000"/>
            <a:ext cx="305435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l">
              <a:spcBef>
                <a:spcPct val="0"/>
              </a:spcBef>
              <a:defRPr kumimoji="1" sz="2400">
                <a:solidFill>
                  <a:schemeClr val="tx1"/>
                </a:solidFill>
                <a:latin typeface="Times New Roman" pitchFamily="18" charset="0"/>
                <a:ea typeface="ＭＳ Ｐゴシック" pitchFamily="50" charset="-128"/>
              </a:defRPr>
            </a:lvl1pPr>
            <a:lvl2pPr marL="742950" indent="-285750" algn="l">
              <a:spcBef>
                <a:spcPct val="0"/>
              </a:spcBef>
              <a:defRPr kumimoji="1" sz="2400">
                <a:solidFill>
                  <a:schemeClr val="tx1"/>
                </a:solidFill>
                <a:latin typeface="Times New Roman" pitchFamily="18" charset="0"/>
                <a:ea typeface="ＭＳ Ｐゴシック" pitchFamily="50" charset="-128"/>
              </a:defRPr>
            </a:lvl2pPr>
            <a:lvl3pPr marL="1143000" indent="-228600" algn="l">
              <a:spcBef>
                <a:spcPct val="0"/>
              </a:spcBef>
              <a:defRPr kumimoji="1" sz="2400">
                <a:solidFill>
                  <a:schemeClr val="tx1"/>
                </a:solidFill>
                <a:latin typeface="Times New Roman" pitchFamily="18" charset="0"/>
                <a:ea typeface="ＭＳ Ｐゴシック" pitchFamily="50" charset="-128"/>
              </a:defRPr>
            </a:lvl3pPr>
            <a:lvl4pPr marL="1600200" indent="-228600" algn="l">
              <a:spcBef>
                <a:spcPct val="0"/>
              </a:spcBef>
              <a:defRPr kumimoji="1" sz="2400">
                <a:solidFill>
                  <a:schemeClr val="tx1"/>
                </a:solidFill>
                <a:latin typeface="Times New Roman" pitchFamily="18" charset="0"/>
                <a:ea typeface="ＭＳ Ｐゴシック" pitchFamily="50" charset="-128"/>
              </a:defRPr>
            </a:lvl4pPr>
            <a:lvl5pPr marL="2057400" indent="-228600" algn="l">
              <a:spcBef>
                <a:spcPct val="0"/>
              </a:spcBef>
              <a:defRPr kumimoji="1" sz="2400">
                <a:solidFill>
                  <a:schemeClr val="tx1"/>
                </a:solidFill>
                <a:latin typeface="Times New Roman" pitchFamily="18" charset="0"/>
                <a:ea typeface="ＭＳ Ｐゴシック" pitchFamily="50"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fontAlgn="base">
              <a:spcBef>
                <a:spcPct val="50000"/>
              </a:spcBef>
              <a:spcAft>
                <a:spcPct val="0"/>
              </a:spcAft>
            </a:pPr>
            <a:r>
              <a:rPr lang="ja-JP" altLang="en-US" sz="4400" smtClean="0">
                <a:solidFill>
                  <a:srgbClr val="000000"/>
                </a:solidFill>
              </a:rPr>
              <a:t>精神科病院</a:t>
            </a:r>
          </a:p>
        </p:txBody>
      </p:sp>
      <p:sp>
        <p:nvSpPr>
          <p:cNvPr id="94216" name="Oval 8"/>
          <p:cNvSpPr>
            <a:spLocks noChangeArrowheads="1"/>
          </p:cNvSpPr>
          <p:nvPr/>
        </p:nvSpPr>
        <p:spPr bwMode="auto">
          <a:xfrm>
            <a:off x="539750" y="1628775"/>
            <a:ext cx="8077200" cy="4800600"/>
          </a:xfrm>
          <a:prstGeom prst="ellipse">
            <a:avLst/>
          </a:prstGeom>
          <a:noFill/>
          <a:ln w="152400">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lgn="l">
              <a:spcBef>
                <a:spcPct val="0"/>
              </a:spcBef>
              <a:defRPr kumimoji="1" sz="2400">
                <a:solidFill>
                  <a:schemeClr val="tx1"/>
                </a:solidFill>
                <a:latin typeface="Times New Roman" pitchFamily="18" charset="0"/>
                <a:ea typeface="ＭＳ Ｐゴシック" pitchFamily="50" charset="-128"/>
              </a:defRPr>
            </a:lvl1pPr>
            <a:lvl2pPr marL="742950" indent="-285750" algn="l">
              <a:spcBef>
                <a:spcPct val="0"/>
              </a:spcBef>
              <a:defRPr kumimoji="1" sz="2400">
                <a:solidFill>
                  <a:schemeClr val="tx1"/>
                </a:solidFill>
                <a:latin typeface="Times New Roman" pitchFamily="18" charset="0"/>
                <a:ea typeface="ＭＳ Ｐゴシック" pitchFamily="50" charset="-128"/>
              </a:defRPr>
            </a:lvl2pPr>
            <a:lvl3pPr marL="1143000" indent="-228600" algn="l">
              <a:spcBef>
                <a:spcPct val="0"/>
              </a:spcBef>
              <a:defRPr kumimoji="1" sz="2400">
                <a:solidFill>
                  <a:schemeClr val="tx1"/>
                </a:solidFill>
                <a:latin typeface="Times New Roman" pitchFamily="18" charset="0"/>
                <a:ea typeface="ＭＳ Ｐゴシック" pitchFamily="50" charset="-128"/>
              </a:defRPr>
            </a:lvl3pPr>
            <a:lvl4pPr marL="1600200" indent="-228600" algn="l">
              <a:spcBef>
                <a:spcPct val="0"/>
              </a:spcBef>
              <a:defRPr kumimoji="1" sz="2400">
                <a:solidFill>
                  <a:schemeClr val="tx1"/>
                </a:solidFill>
                <a:latin typeface="Times New Roman" pitchFamily="18" charset="0"/>
                <a:ea typeface="ＭＳ Ｐゴシック" pitchFamily="50" charset="-128"/>
              </a:defRPr>
            </a:lvl4pPr>
            <a:lvl5pPr marL="2057400" indent="-228600" algn="l">
              <a:spcBef>
                <a:spcPct val="0"/>
              </a:spcBef>
              <a:defRPr kumimoji="1" sz="2400">
                <a:solidFill>
                  <a:schemeClr val="tx1"/>
                </a:solidFill>
                <a:latin typeface="Times New Roman" pitchFamily="18" charset="0"/>
                <a:ea typeface="ＭＳ Ｐゴシック" pitchFamily="50"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fontAlgn="base">
              <a:spcAft>
                <a:spcPct val="0"/>
              </a:spcAft>
            </a:pPr>
            <a:endParaRPr lang="ja-JP" altLang="ja-JP" sz="1800" smtClean="0">
              <a:solidFill>
                <a:srgbClr val="000000"/>
              </a:solidFill>
              <a:latin typeface="Calibri" pitchFamily="34" charset="0"/>
            </a:endParaRPr>
          </a:p>
        </p:txBody>
      </p:sp>
      <p:sp>
        <p:nvSpPr>
          <p:cNvPr id="341001" name="Text Box 9"/>
          <p:cNvSpPr txBox="1">
            <a:spLocks noChangeArrowheads="1"/>
          </p:cNvSpPr>
          <p:nvPr/>
        </p:nvSpPr>
        <p:spPr bwMode="auto">
          <a:xfrm>
            <a:off x="1187450" y="3068638"/>
            <a:ext cx="2743200" cy="711200"/>
          </a:xfrm>
          <a:prstGeom prst="rect">
            <a:avLst/>
          </a:prstGeom>
          <a:solidFill>
            <a:srgbClr val="FFFF99"/>
          </a:solidFill>
          <a:ln w="9525">
            <a:solidFill>
              <a:srgbClr val="FF6600"/>
            </a:solidFill>
            <a:miter lim="800000"/>
            <a:headEnd/>
            <a:tailEnd/>
          </a:ln>
        </p:spPr>
        <p:txBody>
          <a:bodyPr>
            <a:spAutoFit/>
          </a:bodyPr>
          <a:lstStyle>
            <a:lvl1pPr algn="l">
              <a:spcBef>
                <a:spcPct val="0"/>
              </a:spcBef>
              <a:defRPr kumimoji="1" sz="2400">
                <a:solidFill>
                  <a:schemeClr val="tx1"/>
                </a:solidFill>
                <a:latin typeface="Times New Roman" pitchFamily="18" charset="0"/>
                <a:ea typeface="ＭＳ Ｐゴシック" pitchFamily="50" charset="-128"/>
              </a:defRPr>
            </a:lvl1pPr>
            <a:lvl2pPr marL="742950" indent="-285750" algn="l">
              <a:spcBef>
                <a:spcPct val="0"/>
              </a:spcBef>
              <a:defRPr kumimoji="1" sz="2400">
                <a:solidFill>
                  <a:schemeClr val="tx1"/>
                </a:solidFill>
                <a:latin typeface="Times New Roman" pitchFamily="18" charset="0"/>
                <a:ea typeface="ＭＳ Ｐゴシック" pitchFamily="50" charset="-128"/>
              </a:defRPr>
            </a:lvl2pPr>
            <a:lvl3pPr marL="1143000" indent="-228600" algn="l">
              <a:spcBef>
                <a:spcPct val="0"/>
              </a:spcBef>
              <a:defRPr kumimoji="1" sz="2400">
                <a:solidFill>
                  <a:schemeClr val="tx1"/>
                </a:solidFill>
                <a:latin typeface="Times New Roman" pitchFamily="18" charset="0"/>
                <a:ea typeface="ＭＳ Ｐゴシック" pitchFamily="50" charset="-128"/>
              </a:defRPr>
            </a:lvl3pPr>
            <a:lvl4pPr marL="1600200" indent="-228600" algn="l">
              <a:spcBef>
                <a:spcPct val="0"/>
              </a:spcBef>
              <a:defRPr kumimoji="1" sz="2400">
                <a:solidFill>
                  <a:schemeClr val="tx1"/>
                </a:solidFill>
                <a:latin typeface="Times New Roman" pitchFamily="18" charset="0"/>
                <a:ea typeface="ＭＳ Ｐゴシック" pitchFamily="50" charset="-128"/>
              </a:defRPr>
            </a:lvl4pPr>
            <a:lvl5pPr marL="2057400" indent="-228600" algn="l">
              <a:spcBef>
                <a:spcPct val="0"/>
              </a:spcBef>
              <a:defRPr kumimoji="1" sz="2400">
                <a:solidFill>
                  <a:schemeClr val="tx1"/>
                </a:solidFill>
                <a:latin typeface="Times New Roman" pitchFamily="18" charset="0"/>
                <a:ea typeface="ＭＳ Ｐゴシック" pitchFamily="50"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fontAlgn="base">
              <a:spcBef>
                <a:spcPct val="50000"/>
              </a:spcBef>
              <a:spcAft>
                <a:spcPct val="0"/>
              </a:spcAft>
            </a:pPr>
            <a:r>
              <a:rPr lang="ja-JP" altLang="en-US" sz="4000" b="1" smtClean="0">
                <a:solidFill>
                  <a:srgbClr val="FF9933"/>
                </a:solidFill>
                <a:latin typeface="ＭＳ Ｐ明朝" pitchFamily="18" charset="-128"/>
                <a:ea typeface="ＪＳゴシック"/>
                <a:cs typeface="ＪＳゴシック"/>
              </a:rPr>
              <a:t>外出</a:t>
            </a:r>
            <a:r>
              <a:rPr lang="ja-JP" altLang="en-US" sz="4000" b="1" smtClean="0">
                <a:solidFill>
                  <a:srgbClr val="FF9933"/>
                </a:solidFill>
                <a:latin typeface="ＭＳ ゴシック" pitchFamily="49" charset="-128"/>
                <a:ea typeface="ＪＳゴシック"/>
                <a:cs typeface="ＪＳゴシック"/>
              </a:rPr>
              <a:t>支援</a:t>
            </a:r>
          </a:p>
        </p:txBody>
      </p:sp>
      <p:sp>
        <p:nvSpPr>
          <p:cNvPr id="341002" name="Rectangle 10"/>
          <p:cNvSpPr>
            <a:spLocks noChangeArrowheads="1"/>
          </p:cNvSpPr>
          <p:nvPr/>
        </p:nvSpPr>
        <p:spPr bwMode="auto">
          <a:xfrm>
            <a:off x="6096000" y="3505200"/>
            <a:ext cx="381000" cy="838200"/>
          </a:xfrm>
          <a:prstGeom prst="rect">
            <a:avLst/>
          </a:prstGeom>
          <a:solidFill>
            <a:schemeClr va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lgn="l">
              <a:spcBef>
                <a:spcPct val="0"/>
              </a:spcBef>
              <a:defRPr kumimoji="1" sz="2400">
                <a:solidFill>
                  <a:schemeClr val="tx1"/>
                </a:solidFill>
                <a:latin typeface="Times New Roman" pitchFamily="18" charset="0"/>
                <a:ea typeface="ＭＳ Ｐゴシック" pitchFamily="50" charset="-128"/>
              </a:defRPr>
            </a:lvl1pPr>
            <a:lvl2pPr marL="742950" indent="-285750" algn="l">
              <a:spcBef>
                <a:spcPct val="0"/>
              </a:spcBef>
              <a:defRPr kumimoji="1" sz="2400">
                <a:solidFill>
                  <a:schemeClr val="tx1"/>
                </a:solidFill>
                <a:latin typeface="Times New Roman" pitchFamily="18" charset="0"/>
                <a:ea typeface="ＭＳ Ｐゴシック" pitchFamily="50" charset="-128"/>
              </a:defRPr>
            </a:lvl2pPr>
            <a:lvl3pPr marL="1143000" indent="-228600" algn="l">
              <a:spcBef>
                <a:spcPct val="0"/>
              </a:spcBef>
              <a:defRPr kumimoji="1" sz="2400">
                <a:solidFill>
                  <a:schemeClr val="tx1"/>
                </a:solidFill>
                <a:latin typeface="Times New Roman" pitchFamily="18" charset="0"/>
                <a:ea typeface="ＭＳ Ｐゴシック" pitchFamily="50" charset="-128"/>
              </a:defRPr>
            </a:lvl3pPr>
            <a:lvl4pPr marL="1600200" indent="-228600" algn="l">
              <a:spcBef>
                <a:spcPct val="0"/>
              </a:spcBef>
              <a:defRPr kumimoji="1" sz="2400">
                <a:solidFill>
                  <a:schemeClr val="tx1"/>
                </a:solidFill>
                <a:latin typeface="Times New Roman" pitchFamily="18" charset="0"/>
                <a:ea typeface="ＭＳ Ｐゴシック" pitchFamily="50" charset="-128"/>
              </a:defRPr>
            </a:lvl4pPr>
            <a:lvl5pPr marL="2057400" indent="-228600" algn="l">
              <a:spcBef>
                <a:spcPct val="0"/>
              </a:spcBef>
              <a:defRPr kumimoji="1" sz="2400">
                <a:solidFill>
                  <a:schemeClr val="tx1"/>
                </a:solidFill>
                <a:latin typeface="Times New Roman" pitchFamily="18" charset="0"/>
                <a:ea typeface="ＭＳ Ｐゴシック" pitchFamily="50"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fontAlgn="base">
              <a:spcAft>
                <a:spcPct val="0"/>
              </a:spcAft>
            </a:pPr>
            <a:endParaRPr lang="ja-JP" altLang="ja-JP" sz="1800" smtClean="0">
              <a:solidFill>
                <a:srgbClr val="000000"/>
              </a:solidFill>
              <a:latin typeface="Calibri" pitchFamily="34" charset="0"/>
            </a:endParaRPr>
          </a:p>
        </p:txBody>
      </p:sp>
      <p:sp>
        <p:nvSpPr>
          <p:cNvPr id="341003" name="Rectangle 11"/>
          <p:cNvSpPr>
            <a:spLocks noChangeArrowheads="1"/>
          </p:cNvSpPr>
          <p:nvPr/>
        </p:nvSpPr>
        <p:spPr bwMode="auto">
          <a:xfrm rot="-5360907">
            <a:off x="6094413" y="3505200"/>
            <a:ext cx="381000" cy="838200"/>
          </a:xfrm>
          <a:prstGeom prst="rect">
            <a:avLst/>
          </a:prstGeom>
          <a:solidFill>
            <a:schemeClr va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lgn="l">
              <a:spcBef>
                <a:spcPct val="0"/>
              </a:spcBef>
              <a:defRPr kumimoji="1" sz="2400">
                <a:solidFill>
                  <a:schemeClr val="tx1"/>
                </a:solidFill>
                <a:latin typeface="Times New Roman" pitchFamily="18" charset="0"/>
                <a:ea typeface="ＭＳ Ｐゴシック" pitchFamily="50" charset="-128"/>
              </a:defRPr>
            </a:lvl1pPr>
            <a:lvl2pPr marL="742950" indent="-285750" algn="l">
              <a:spcBef>
                <a:spcPct val="0"/>
              </a:spcBef>
              <a:defRPr kumimoji="1" sz="2400">
                <a:solidFill>
                  <a:schemeClr val="tx1"/>
                </a:solidFill>
                <a:latin typeface="Times New Roman" pitchFamily="18" charset="0"/>
                <a:ea typeface="ＭＳ Ｐゴシック" pitchFamily="50" charset="-128"/>
              </a:defRPr>
            </a:lvl2pPr>
            <a:lvl3pPr marL="1143000" indent="-228600" algn="l">
              <a:spcBef>
                <a:spcPct val="0"/>
              </a:spcBef>
              <a:defRPr kumimoji="1" sz="2400">
                <a:solidFill>
                  <a:schemeClr val="tx1"/>
                </a:solidFill>
                <a:latin typeface="Times New Roman" pitchFamily="18" charset="0"/>
                <a:ea typeface="ＭＳ Ｐゴシック" pitchFamily="50" charset="-128"/>
              </a:defRPr>
            </a:lvl3pPr>
            <a:lvl4pPr marL="1600200" indent="-228600" algn="l">
              <a:spcBef>
                <a:spcPct val="0"/>
              </a:spcBef>
              <a:defRPr kumimoji="1" sz="2400">
                <a:solidFill>
                  <a:schemeClr val="tx1"/>
                </a:solidFill>
                <a:latin typeface="Times New Roman" pitchFamily="18" charset="0"/>
                <a:ea typeface="ＭＳ Ｐゴシック" pitchFamily="50" charset="-128"/>
              </a:defRPr>
            </a:lvl4pPr>
            <a:lvl5pPr marL="2057400" indent="-228600" algn="l">
              <a:spcBef>
                <a:spcPct val="0"/>
              </a:spcBef>
              <a:defRPr kumimoji="1" sz="2400">
                <a:solidFill>
                  <a:schemeClr val="tx1"/>
                </a:solidFill>
                <a:latin typeface="Times New Roman" pitchFamily="18" charset="0"/>
                <a:ea typeface="ＭＳ Ｐゴシック" pitchFamily="50"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fontAlgn="base">
              <a:spcAft>
                <a:spcPct val="0"/>
              </a:spcAft>
            </a:pPr>
            <a:endParaRPr lang="ja-JP" altLang="ja-JP" sz="1800" smtClean="0">
              <a:solidFill>
                <a:srgbClr val="000000"/>
              </a:solidFill>
              <a:latin typeface="Calibri" pitchFamily="34" charset="0"/>
            </a:endParaRPr>
          </a:p>
        </p:txBody>
      </p:sp>
      <p:sp>
        <p:nvSpPr>
          <p:cNvPr id="94220" name="Rectangle 12"/>
          <p:cNvSpPr>
            <a:spLocks noGrp="1" noChangeArrowheads="1"/>
          </p:cNvSpPr>
          <p:nvPr>
            <p:ph type="title" idx="4294967295"/>
          </p:nvPr>
        </p:nvSpPr>
        <p:spPr>
          <a:xfrm>
            <a:off x="684220" y="404814"/>
            <a:ext cx="3527425" cy="936625"/>
          </a:xfrm>
        </p:spPr>
        <p:txBody>
          <a:bodyPr anchor="ctr">
            <a:normAutofit/>
          </a:bodyPr>
          <a:lstStyle/>
          <a:p>
            <a:r>
              <a:rPr lang="ja-JP" altLang="en-US" sz="3200">
                <a:solidFill>
                  <a:srgbClr val="FF9900"/>
                </a:solidFill>
              </a:rPr>
              <a:t>退院促進支援事業</a:t>
            </a:r>
            <a:r>
              <a:rPr lang="ja-JP" altLang="en-US" sz="2900"/>
              <a:t>　</a:t>
            </a:r>
            <a:r>
              <a:rPr lang="ja-JP" altLang="en-US" sz="2500"/>
              <a:t>　　</a:t>
            </a:r>
            <a:r>
              <a:rPr lang="ja-JP" altLang="en-US" sz="3400"/>
              <a:t>　　　　　　　</a:t>
            </a:r>
          </a:p>
        </p:txBody>
      </p:sp>
      <p:sp>
        <p:nvSpPr>
          <p:cNvPr id="341005" name="Text Box 13"/>
          <p:cNvSpPr txBox="1">
            <a:spLocks noChangeArrowheads="1"/>
          </p:cNvSpPr>
          <p:nvPr/>
        </p:nvSpPr>
        <p:spPr bwMode="auto">
          <a:xfrm>
            <a:off x="5724525" y="5300663"/>
            <a:ext cx="31686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algn="l">
              <a:spcBef>
                <a:spcPct val="0"/>
              </a:spcBef>
              <a:defRPr kumimoji="1" sz="2400">
                <a:solidFill>
                  <a:schemeClr val="tx1"/>
                </a:solidFill>
                <a:latin typeface="Times New Roman" pitchFamily="18" charset="0"/>
                <a:ea typeface="ＭＳ Ｐゴシック" pitchFamily="50" charset="-128"/>
              </a:defRPr>
            </a:lvl1pPr>
            <a:lvl2pPr marL="742950" indent="-285750" algn="l">
              <a:spcBef>
                <a:spcPct val="0"/>
              </a:spcBef>
              <a:defRPr kumimoji="1" sz="2400">
                <a:solidFill>
                  <a:schemeClr val="tx1"/>
                </a:solidFill>
                <a:latin typeface="Times New Roman" pitchFamily="18" charset="0"/>
                <a:ea typeface="ＭＳ Ｐゴシック" pitchFamily="50" charset="-128"/>
              </a:defRPr>
            </a:lvl2pPr>
            <a:lvl3pPr marL="1143000" indent="-228600" algn="l">
              <a:spcBef>
                <a:spcPct val="0"/>
              </a:spcBef>
              <a:defRPr kumimoji="1" sz="2400">
                <a:solidFill>
                  <a:schemeClr val="tx1"/>
                </a:solidFill>
                <a:latin typeface="Times New Roman" pitchFamily="18" charset="0"/>
                <a:ea typeface="ＭＳ Ｐゴシック" pitchFamily="50" charset="-128"/>
              </a:defRPr>
            </a:lvl3pPr>
            <a:lvl4pPr marL="1600200" indent="-228600" algn="l">
              <a:spcBef>
                <a:spcPct val="0"/>
              </a:spcBef>
              <a:defRPr kumimoji="1" sz="2400">
                <a:solidFill>
                  <a:schemeClr val="tx1"/>
                </a:solidFill>
                <a:latin typeface="Times New Roman" pitchFamily="18" charset="0"/>
                <a:ea typeface="ＭＳ Ｐゴシック" pitchFamily="50" charset="-128"/>
              </a:defRPr>
            </a:lvl4pPr>
            <a:lvl5pPr marL="2057400" indent="-228600" algn="l">
              <a:spcBef>
                <a:spcPct val="0"/>
              </a:spcBef>
              <a:defRPr kumimoji="1" sz="2400">
                <a:solidFill>
                  <a:schemeClr val="tx1"/>
                </a:solidFill>
                <a:latin typeface="Times New Roman" pitchFamily="18" charset="0"/>
                <a:ea typeface="ＭＳ Ｐゴシック" pitchFamily="50"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fontAlgn="base">
              <a:spcBef>
                <a:spcPct val="50000"/>
              </a:spcBef>
              <a:spcAft>
                <a:spcPct val="0"/>
              </a:spcAft>
            </a:pPr>
            <a:endParaRPr lang="ja-JP" altLang="ja-JP" sz="1800" smtClean="0">
              <a:solidFill>
                <a:srgbClr val="000000"/>
              </a:solidFill>
              <a:latin typeface="Tahoma" pitchFamily="34" charset="0"/>
            </a:endParaRPr>
          </a:p>
        </p:txBody>
      </p:sp>
      <p:sp>
        <p:nvSpPr>
          <p:cNvPr id="341006" name="Text Box 14"/>
          <p:cNvSpPr txBox="1">
            <a:spLocks noChangeArrowheads="1"/>
          </p:cNvSpPr>
          <p:nvPr/>
        </p:nvSpPr>
        <p:spPr bwMode="auto">
          <a:xfrm>
            <a:off x="5364164" y="5300677"/>
            <a:ext cx="3095625" cy="1203325"/>
          </a:xfrm>
          <a:prstGeom prst="rect">
            <a:avLst/>
          </a:prstGeom>
          <a:solidFill>
            <a:srgbClr val="FFFF99"/>
          </a:solidFill>
          <a:ln w="12700" cap="sq">
            <a:solidFill>
              <a:schemeClr val="folHlink"/>
            </a:solidFill>
            <a:miter lim="800000"/>
            <a:headEnd type="none" w="sm" len="sm"/>
            <a:tailEnd type="none" w="sm" len="sm"/>
          </a:ln>
        </p:spPr>
        <p:txBody>
          <a:bodyPr>
            <a:spAutoFit/>
          </a:bodyPr>
          <a:lstStyle>
            <a:lvl1pPr algn="l">
              <a:spcBef>
                <a:spcPct val="0"/>
              </a:spcBef>
              <a:defRPr kumimoji="1" sz="2400">
                <a:solidFill>
                  <a:schemeClr val="tx1"/>
                </a:solidFill>
                <a:latin typeface="Times New Roman" pitchFamily="18" charset="0"/>
                <a:ea typeface="ＭＳ Ｐゴシック" pitchFamily="50" charset="-128"/>
              </a:defRPr>
            </a:lvl1pPr>
            <a:lvl2pPr marL="742950" indent="-285750" algn="l">
              <a:spcBef>
                <a:spcPct val="0"/>
              </a:spcBef>
              <a:defRPr kumimoji="1" sz="2400">
                <a:solidFill>
                  <a:schemeClr val="tx1"/>
                </a:solidFill>
                <a:latin typeface="Times New Roman" pitchFamily="18" charset="0"/>
                <a:ea typeface="ＭＳ Ｐゴシック" pitchFamily="50" charset="-128"/>
              </a:defRPr>
            </a:lvl2pPr>
            <a:lvl3pPr marL="1143000" indent="-228600" algn="l">
              <a:spcBef>
                <a:spcPct val="0"/>
              </a:spcBef>
              <a:defRPr kumimoji="1" sz="2400">
                <a:solidFill>
                  <a:schemeClr val="tx1"/>
                </a:solidFill>
                <a:latin typeface="Times New Roman" pitchFamily="18" charset="0"/>
                <a:ea typeface="ＭＳ Ｐゴシック" pitchFamily="50" charset="-128"/>
              </a:defRPr>
            </a:lvl3pPr>
            <a:lvl4pPr marL="1600200" indent="-228600" algn="l">
              <a:spcBef>
                <a:spcPct val="0"/>
              </a:spcBef>
              <a:defRPr kumimoji="1" sz="2400">
                <a:solidFill>
                  <a:schemeClr val="tx1"/>
                </a:solidFill>
                <a:latin typeface="Times New Roman" pitchFamily="18" charset="0"/>
                <a:ea typeface="ＭＳ Ｐゴシック" pitchFamily="50" charset="-128"/>
              </a:defRPr>
            </a:lvl4pPr>
            <a:lvl5pPr marL="2057400" indent="-228600" algn="l">
              <a:spcBef>
                <a:spcPct val="0"/>
              </a:spcBef>
              <a:defRPr kumimoji="1" sz="2400">
                <a:solidFill>
                  <a:schemeClr val="tx1"/>
                </a:solidFill>
                <a:latin typeface="Times New Roman" pitchFamily="18" charset="0"/>
                <a:ea typeface="ＭＳ Ｐゴシック" pitchFamily="50"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fontAlgn="base">
              <a:spcBef>
                <a:spcPct val="50000"/>
              </a:spcBef>
              <a:spcAft>
                <a:spcPct val="0"/>
              </a:spcAft>
            </a:pPr>
            <a:r>
              <a:rPr lang="ja-JP" altLang="en-US" sz="3600" smtClean="0">
                <a:solidFill>
                  <a:srgbClr val="AFBF39"/>
                </a:solidFill>
                <a:latin typeface="Tahoma" pitchFamily="34" charset="0"/>
              </a:rPr>
              <a:t>地域関係機関のサポート</a:t>
            </a:r>
          </a:p>
        </p:txBody>
      </p:sp>
      <p:grpSp>
        <p:nvGrpSpPr>
          <p:cNvPr id="341007" name="Group 16"/>
          <p:cNvGrpSpPr>
            <a:grpSpLocks/>
          </p:cNvGrpSpPr>
          <p:nvPr/>
        </p:nvGrpSpPr>
        <p:grpSpPr bwMode="auto">
          <a:xfrm>
            <a:off x="7451731" y="3933833"/>
            <a:ext cx="1692275" cy="1058863"/>
            <a:chOff x="4694" y="2478"/>
            <a:chExt cx="1066" cy="667"/>
          </a:xfrm>
        </p:grpSpPr>
        <p:sp>
          <p:nvSpPr>
            <p:cNvPr id="341008" name="AutoShape 17"/>
            <p:cNvSpPr>
              <a:spLocks noChangeArrowheads="1"/>
            </p:cNvSpPr>
            <p:nvPr/>
          </p:nvSpPr>
          <p:spPr bwMode="auto">
            <a:xfrm>
              <a:off x="4694" y="2478"/>
              <a:ext cx="1066" cy="295"/>
            </a:xfrm>
            <a:prstGeom prst="triangle">
              <a:avLst>
                <a:gd name="adj" fmla="val 50000"/>
              </a:avLst>
            </a:prstGeom>
            <a:solidFill>
              <a:schemeClr val="accent1"/>
            </a:solidFill>
            <a:ln w="9525">
              <a:solidFill>
                <a:schemeClr val="tx1"/>
              </a:solidFill>
              <a:miter lim="800000"/>
              <a:headEnd/>
              <a:tailEnd/>
            </a:ln>
          </p:spPr>
          <p:txBody>
            <a:bodyPr wrap="none" anchor="ctr"/>
            <a:lstStyle>
              <a:lvl1pPr algn="l">
                <a:spcBef>
                  <a:spcPct val="0"/>
                </a:spcBef>
                <a:defRPr kumimoji="1" sz="2400">
                  <a:solidFill>
                    <a:schemeClr val="tx1"/>
                  </a:solidFill>
                  <a:latin typeface="Times New Roman" pitchFamily="18" charset="0"/>
                  <a:ea typeface="ＭＳ Ｐゴシック" pitchFamily="50" charset="-128"/>
                </a:defRPr>
              </a:lvl1pPr>
              <a:lvl2pPr marL="742950" indent="-285750" algn="l">
                <a:spcBef>
                  <a:spcPct val="0"/>
                </a:spcBef>
                <a:defRPr kumimoji="1" sz="2400">
                  <a:solidFill>
                    <a:schemeClr val="tx1"/>
                  </a:solidFill>
                  <a:latin typeface="Times New Roman" pitchFamily="18" charset="0"/>
                  <a:ea typeface="ＭＳ Ｐゴシック" pitchFamily="50" charset="-128"/>
                </a:defRPr>
              </a:lvl2pPr>
              <a:lvl3pPr marL="1143000" indent="-228600" algn="l">
                <a:spcBef>
                  <a:spcPct val="0"/>
                </a:spcBef>
                <a:defRPr kumimoji="1" sz="2400">
                  <a:solidFill>
                    <a:schemeClr val="tx1"/>
                  </a:solidFill>
                  <a:latin typeface="Times New Roman" pitchFamily="18" charset="0"/>
                  <a:ea typeface="ＭＳ Ｐゴシック" pitchFamily="50" charset="-128"/>
                </a:defRPr>
              </a:lvl3pPr>
              <a:lvl4pPr marL="1600200" indent="-228600" algn="l">
                <a:spcBef>
                  <a:spcPct val="0"/>
                </a:spcBef>
                <a:defRPr kumimoji="1" sz="2400">
                  <a:solidFill>
                    <a:schemeClr val="tx1"/>
                  </a:solidFill>
                  <a:latin typeface="Times New Roman" pitchFamily="18" charset="0"/>
                  <a:ea typeface="ＭＳ Ｐゴシック" pitchFamily="50" charset="-128"/>
                </a:defRPr>
              </a:lvl4pPr>
              <a:lvl5pPr marL="2057400" indent="-228600" algn="l">
                <a:spcBef>
                  <a:spcPct val="0"/>
                </a:spcBef>
                <a:defRPr kumimoji="1" sz="2400">
                  <a:solidFill>
                    <a:schemeClr val="tx1"/>
                  </a:solidFill>
                  <a:latin typeface="Times New Roman" pitchFamily="18" charset="0"/>
                  <a:ea typeface="ＭＳ Ｐゴシック" pitchFamily="50"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fontAlgn="base">
                <a:spcAft>
                  <a:spcPct val="0"/>
                </a:spcAft>
              </a:pPr>
              <a:endParaRPr lang="ja-JP" altLang="ja-JP" sz="1800" smtClean="0">
                <a:solidFill>
                  <a:srgbClr val="000000"/>
                </a:solidFill>
                <a:latin typeface="Calibri" pitchFamily="34" charset="0"/>
              </a:endParaRPr>
            </a:p>
          </p:txBody>
        </p:sp>
        <p:sp>
          <p:nvSpPr>
            <p:cNvPr id="341009" name="Rectangle 18"/>
            <p:cNvSpPr>
              <a:spLocks noChangeArrowheads="1"/>
            </p:cNvSpPr>
            <p:nvPr/>
          </p:nvSpPr>
          <p:spPr bwMode="auto">
            <a:xfrm>
              <a:off x="4921" y="2750"/>
              <a:ext cx="637" cy="395"/>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lgn="l">
                <a:spcBef>
                  <a:spcPct val="0"/>
                </a:spcBef>
                <a:defRPr kumimoji="1" sz="2400">
                  <a:solidFill>
                    <a:schemeClr val="tx1"/>
                  </a:solidFill>
                  <a:latin typeface="Times New Roman" pitchFamily="18" charset="0"/>
                  <a:ea typeface="ＭＳ Ｐゴシック" pitchFamily="50" charset="-128"/>
                </a:defRPr>
              </a:lvl1pPr>
              <a:lvl2pPr marL="742950" indent="-285750" algn="l">
                <a:spcBef>
                  <a:spcPct val="0"/>
                </a:spcBef>
                <a:defRPr kumimoji="1" sz="2400">
                  <a:solidFill>
                    <a:schemeClr val="tx1"/>
                  </a:solidFill>
                  <a:latin typeface="Times New Roman" pitchFamily="18" charset="0"/>
                  <a:ea typeface="ＭＳ Ｐゴシック" pitchFamily="50" charset="-128"/>
                </a:defRPr>
              </a:lvl2pPr>
              <a:lvl3pPr marL="1143000" indent="-228600" algn="l">
                <a:spcBef>
                  <a:spcPct val="0"/>
                </a:spcBef>
                <a:defRPr kumimoji="1" sz="2400">
                  <a:solidFill>
                    <a:schemeClr val="tx1"/>
                  </a:solidFill>
                  <a:latin typeface="Times New Roman" pitchFamily="18" charset="0"/>
                  <a:ea typeface="ＭＳ Ｐゴシック" pitchFamily="50" charset="-128"/>
                </a:defRPr>
              </a:lvl3pPr>
              <a:lvl4pPr marL="1600200" indent="-228600" algn="l">
                <a:spcBef>
                  <a:spcPct val="0"/>
                </a:spcBef>
                <a:defRPr kumimoji="1" sz="2400">
                  <a:solidFill>
                    <a:schemeClr val="tx1"/>
                  </a:solidFill>
                  <a:latin typeface="Times New Roman" pitchFamily="18" charset="0"/>
                  <a:ea typeface="ＭＳ Ｐゴシック" pitchFamily="50" charset="-128"/>
                </a:defRPr>
              </a:lvl4pPr>
              <a:lvl5pPr marL="2057400" indent="-228600" algn="l">
                <a:spcBef>
                  <a:spcPct val="0"/>
                </a:spcBef>
                <a:defRPr kumimoji="1" sz="2400">
                  <a:solidFill>
                    <a:schemeClr val="tx1"/>
                  </a:solidFill>
                  <a:latin typeface="Times New Roman" pitchFamily="18" charset="0"/>
                  <a:ea typeface="ＭＳ Ｐゴシック" pitchFamily="50"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fontAlgn="base">
                <a:spcAft>
                  <a:spcPct val="0"/>
                </a:spcAft>
              </a:pPr>
              <a:endParaRPr lang="ja-JP" altLang="ja-JP" sz="1800" smtClean="0">
                <a:solidFill>
                  <a:srgbClr val="000000"/>
                </a:solidFill>
                <a:latin typeface="Calibri" pitchFamily="34" charset="0"/>
              </a:endParaRPr>
            </a:p>
          </p:txBody>
        </p:sp>
      </p:grpSp>
      <p:grpSp>
        <p:nvGrpSpPr>
          <p:cNvPr id="341010" name="Group 20"/>
          <p:cNvGrpSpPr>
            <a:grpSpLocks/>
          </p:cNvGrpSpPr>
          <p:nvPr/>
        </p:nvGrpSpPr>
        <p:grpSpPr bwMode="auto">
          <a:xfrm>
            <a:off x="7451731" y="3933833"/>
            <a:ext cx="1692275" cy="1058863"/>
            <a:chOff x="4694" y="2478"/>
            <a:chExt cx="1066" cy="667"/>
          </a:xfrm>
        </p:grpSpPr>
        <p:sp>
          <p:nvSpPr>
            <p:cNvPr id="341011" name="AutoShape 21"/>
            <p:cNvSpPr>
              <a:spLocks noChangeArrowheads="1"/>
            </p:cNvSpPr>
            <p:nvPr/>
          </p:nvSpPr>
          <p:spPr bwMode="auto">
            <a:xfrm>
              <a:off x="4694" y="2478"/>
              <a:ext cx="1066" cy="295"/>
            </a:xfrm>
            <a:prstGeom prst="triangle">
              <a:avLst>
                <a:gd name="adj" fmla="val 50000"/>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lgn="l">
                <a:spcBef>
                  <a:spcPct val="0"/>
                </a:spcBef>
                <a:defRPr kumimoji="1" sz="2400">
                  <a:solidFill>
                    <a:schemeClr val="tx1"/>
                  </a:solidFill>
                  <a:latin typeface="Times New Roman" pitchFamily="18" charset="0"/>
                  <a:ea typeface="ＭＳ Ｐゴシック" pitchFamily="50" charset="-128"/>
                </a:defRPr>
              </a:lvl1pPr>
              <a:lvl2pPr marL="742950" indent="-285750" algn="l">
                <a:spcBef>
                  <a:spcPct val="0"/>
                </a:spcBef>
                <a:defRPr kumimoji="1" sz="2400">
                  <a:solidFill>
                    <a:schemeClr val="tx1"/>
                  </a:solidFill>
                  <a:latin typeface="Times New Roman" pitchFamily="18" charset="0"/>
                  <a:ea typeface="ＭＳ Ｐゴシック" pitchFamily="50" charset="-128"/>
                </a:defRPr>
              </a:lvl2pPr>
              <a:lvl3pPr marL="1143000" indent="-228600" algn="l">
                <a:spcBef>
                  <a:spcPct val="0"/>
                </a:spcBef>
                <a:defRPr kumimoji="1" sz="2400">
                  <a:solidFill>
                    <a:schemeClr val="tx1"/>
                  </a:solidFill>
                  <a:latin typeface="Times New Roman" pitchFamily="18" charset="0"/>
                  <a:ea typeface="ＭＳ Ｐゴシック" pitchFamily="50" charset="-128"/>
                </a:defRPr>
              </a:lvl3pPr>
              <a:lvl4pPr marL="1600200" indent="-228600" algn="l">
                <a:spcBef>
                  <a:spcPct val="0"/>
                </a:spcBef>
                <a:defRPr kumimoji="1" sz="2400">
                  <a:solidFill>
                    <a:schemeClr val="tx1"/>
                  </a:solidFill>
                  <a:latin typeface="Times New Roman" pitchFamily="18" charset="0"/>
                  <a:ea typeface="ＭＳ Ｐゴシック" pitchFamily="50" charset="-128"/>
                </a:defRPr>
              </a:lvl4pPr>
              <a:lvl5pPr marL="2057400" indent="-228600" algn="l">
                <a:spcBef>
                  <a:spcPct val="0"/>
                </a:spcBef>
                <a:defRPr kumimoji="1" sz="2400">
                  <a:solidFill>
                    <a:schemeClr val="tx1"/>
                  </a:solidFill>
                  <a:latin typeface="Times New Roman" pitchFamily="18" charset="0"/>
                  <a:ea typeface="ＭＳ Ｐゴシック" pitchFamily="50"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fontAlgn="base">
                <a:spcAft>
                  <a:spcPct val="0"/>
                </a:spcAft>
              </a:pPr>
              <a:endParaRPr lang="ja-JP" altLang="ja-JP" sz="1800" smtClean="0">
                <a:solidFill>
                  <a:srgbClr val="000000"/>
                </a:solidFill>
                <a:latin typeface="Calibri" pitchFamily="34" charset="0"/>
              </a:endParaRPr>
            </a:p>
          </p:txBody>
        </p:sp>
        <p:sp>
          <p:nvSpPr>
            <p:cNvPr id="341012" name="Rectangle 22"/>
            <p:cNvSpPr>
              <a:spLocks noChangeArrowheads="1"/>
            </p:cNvSpPr>
            <p:nvPr/>
          </p:nvSpPr>
          <p:spPr bwMode="auto">
            <a:xfrm>
              <a:off x="4921" y="2750"/>
              <a:ext cx="637" cy="395"/>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lgn="l">
                <a:spcBef>
                  <a:spcPct val="0"/>
                </a:spcBef>
                <a:defRPr kumimoji="1" sz="2400">
                  <a:solidFill>
                    <a:schemeClr val="tx1"/>
                  </a:solidFill>
                  <a:latin typeface="Times New Roman" pitchFamily="18" charset="0"/>
                  <a:ea typeface="ＭＳ Ｐゴシック" pitchFamily="50" charset="-128"/>
                </a:defRPr>
              </a:lvl1pPr>
              <a:lvl2pPr marL="742950" indent="-285750" algn="l">
                <a:spcBef>
                  <a:spcPct val="0"/>
                </a:spcBef>
                <a:defRPr kumimoji="1" sz="2400">
                  <a:solidFill>
                    <a:schemeClr val="tx1"/>
                  </a:solidFill>
                  <a:latin typeface="Times New Roman" pitchFamily="18" charset="0"/>
                  <a:ea typeface="ＭＳ Ｐゴシック" pitchFamily="50" charset="-128"/>
                </a:defRPr>
              </a:lvl2pPr>
              <a:lvl3pPr marL="1143000" indent="-228600" algn="l">
                <a:spcBef>
                  <a:spcPct val="0"/>
                </a:spcBef>
                <a:defRPr kumimoji="1" sz="2400">
                  <a:solidFill>
                    <a:schemeClr val="tx1"/>
                  </a:solidFill>
                  <a:latin typeface="Times New Roman" pitchFamily="18" charset="0"/>
                  <a:ea typeface="ＭＳ Ｐゴシック" pitchFamily="50" charset="-128"/>
                </a:defRPr>
              </a:lvl3pPr>
              <a:lvl4pPr marL="1600200" indent="-228600" algn="l">
                <a:spcBef>
                  <a:spcPct val="0"/>
                </a:spcBef>
                <a:defRPr kumimoji="1" sz="2400">
                  <a:solidFill>
                    <a:schemeClr val="tx1"/>
                  </a:solidFill>
                  <a:latin typeface="Times New Roman" pitchFamily="18" charset="0"/>
                  <a:ea typeface="ＭＳ Ｐゴシック" pitchFamily="50" charset="-128"/>
                </a:defRPr>
              </a:lvl4pPr>
              <a:lvl5pPr marL="2057400" indent="-228600" algn="l">
                <a:spcBef>
                  <a:spcPct val="0"/>
                </a:spcBef>
                <a:defRPr kumimoji="1" sz="2400">
                  <a:solidFill>
                    <a:schemeClr val="tx1"/>
                  </a:solidFill>
                  <a:latin typeface="Times New Roman" pitchFamily="18" charset="0"/>
                  <a:ea typeface="ＭＳ Ｐゴシック" pitchFamily="50"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fontAlgn="base">
                <a:spcAft>
                  <a:spcPct val="0"/>
                </a:spcAft>
              </a:pPr>
              <a:endParaRPr lang="ja-JP" altLang="ja-JP" sz="1800" smtClean="0">
                <a:solidFill>
                  <a:srgbClr val="000000"/>
                </a:solidFill>
                <a:latin typeface="Calibri" pitchFamily="34" charset="0"/>
              </a:endParaRPr>
            </a:p>
          </p:txBody>
        </p:sp>
      </p:grpSp>
      <p:grpSp>
        <p:nvGrpSpPr>
          <p:cNvPr id="4" name="Group 23"/>
          <p:cNvGrpSpPr>
            <a:grpSpLocks/>
          </p:cNvGrpSpPr>
          <p:nvPr/>
        </p:nvGrpSpPr>
        <p:grpSpPr bwMode="auto">
          <a:xfrm>
            <a:off x="323851" y="3860805"/>
            <a:ext cx="1692275" cy="1058863"/>
            <a:chOff x="4694" y="2478"/>
            <a:chExt cx="1066" cy="667"/>
          </a:xfrm>
        </p:grpSpPr>
        <p:sp>
          <p:nvSpPr>
            <p:cNvPr id="341014" name="AutoShape 24"/>
            <p:cNvSpPr>
              <a:spLocks noChangeArrowheads="1"/>
            </p:cNvSpPr>
            <p:nvPr/>
          </p:nvSpPr>
          <p:spPr bwMode="auto">
            <a:xfrm>
              <a:off x="4694" y="2478"/>
              <a:ext cx="1066" cy="295"/>
            </a:xfrm>
            <a:prstGeom prst="triangle">
              <a:avLst>
                <a:gd name="adj" fmla="val 50000"/>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lgn="l">
                <a:spcBef>
                  <a:spcPct val="0"/>
                </a:spcBef>
                <a:defRPr kumimoji="1" sz="2400">
                  <a:solidFill>
                    <a:schemeClr val="tx1"/>
                  </a:solidFill>
                  <a:latin typeface="Times New Roman" pitchFamily="18" charset="0"/>
                  <a:ea typeface="ＭＳ Ｐゴシック" pitchFamily="50" charset="-128"/>
                </a:defRPr>
              </a:lvl1pPr>
              <a:lvl2pPr marL="742950" indent="-285750" algn="l">
                <a:spcBef>
                  <a:spcPct val="0"/>
                </a:spcBef>
                <a:defRPr kumimoji="1" sz="2400">
                  <a:solidFill>
                    <a:schemeClr val="tx1"/>
                  </a:solidFill>
                  <a:latin typeface="Times New Roman" pitchFamily="18" charset="0"/>
                  <a:ea typeface="ＭＳ Ｐゴシック" pitchFamily="50" charset="-128"/>
                </a:defRPr>
              </a:lvl2pPr>
              <a:lvl3pPr marL="1143000" indent="-228600" algn="l">
                <a:spcBef>
                  <a:spcPct val="0"/>
                </a:spcBef>
                <a:defRPr kumimoji="1" sz="2400">
                  <a:solidFill>
                    <a:schemeClr val="tx1"/>
                  </a:solidFill>
                  <a:latin typeface="Times New Roman" pitchFamily="18" charset="0"/>
                  <a:ea typeface="ＭＳ Ｐゴシック" pitchFamily="50" charset="-128"/>
                </a:defRPr>
              </a:lvl3pPr>
              <a:lvl4pPr marL="1600200" indent="-228600" algn="l">
                <a:spcBef>
                  <a:spcPct val="0"/>
                </a:spcBef>
                <a:defRPr kumimoji="1" sz="2400">
                  <a:solidFill>
                    <a:schemeClr val="tx1"/>
                  </a:solidFill>
                  <a:latin typeface="Times New Roman" pitchFamily="18" charset="0"/>
                  <a:ea typeface="ＭＳ Ｐゴシック" pitchFamily="50" charset="-128"/>
                </a:defRPr>
              </a:lvl4pPr>
              <a:lvl5pPr marL="2057400" indent="-228600" algn="l">
                <a:spcBef>
                  <a:spcPct val="0"/>
                </a:spcBef>
                <a:defRPr kumimoji="1" sz="2400">
                  <a:solidFill>
                    <a:schemeClr val="tx1"/>
                  </a:solidFill>
                  <a:latin typeface="Times New Roman" pitchFamily="18" charset="0"/>
                  <a:ea typeface="ＭＳ Ｐゴシック" pitchFamily="50"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fontAlgn="base">
                <a:spcAft>
                  <a:spcPct val="0"/>
                </a:spcAft>
              </a:pPr>
              <a:endParaRPr lang="ja-JP" altLang="ja-JP" sz="1800" smtClean="0">
                <a:solidFill>
                  <a:srgbClr val="000000"/>
                </a:solidFill>
                <a:latin typeface="Calibri" pitchFamily="34" charset="0"/>
              </a:endParaRPr>
            </a:p>
          </p:txBody>
        </p:sp>
        <p:sp>
          <p:nvSpPr>
            <p:cNvPr id="341015" name="Rectangle 25"/>
            <p:cNvSpPr>
              <a:spLocks noChangeArrowheads="1"/>
            </p:cNvSpPr>
            <p:nvPr/>
          </p:nvSpPr>
          <p:spPr bwMode="auto">
            <a:xfrm>
              <a:off x="4921" y="2750"/>
              <a:ext cx="637" cy="395"/>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lgn="l">
                <a:spcBef>
                  <a:spcPct val="0"/>
                </a:spcBef>
                <a:defRPr kumimoji="1" sz="2400">
                  <a:solidFill>
                    <a:schemeClr val="tx1"/>
                  </a:solidFill>
                  <a:latin typeface="Times New Roman" pitchFamily="18" charset="0"/>
                  <a:ea typeface="ＭＳ Ｐゴシック" pitchFamily="50" charset="-128"/>
                </a:defRPr>
              </a:lvl1pPr>
              <a:lvl2pPr marL="742950" indent="-285750" algn="l">
                <a:spcBef>
                  <a:spcPct val="0"/>
                </a:spcBef>
                <a:defRPr kumimoji="1" sz="2400">
                  <a:solidFill>
                    <a:schemeClr val="tx1"/>
                  </a:solidFill>
                  <a:latin typeface="Times New Roman" pitchFamily="18" charset="0"/>
                  <a:ea typeface="ＭＳ Ｐゴシック" pitchFamily="50" charset="-128"/>
                </a:defRPr>
              </a:lvl2pPr>
              <a:lvl3pPr marL="1143000" indent="-228600" algn="l">
                <a:spcBef>
                  <a:spcPct val="0"/>
                </a:spcBef>
                <a:defRPr kumimoji="1" sz="2400">
                  <a:solidFill>
                    <a:schemeClr val="tx1"/>
                  </a:solidFill>
                  <a:latin typeface="Times New Roman" pitchFamily="18" charset="0"/>
                  <a:ea typeface="ＭＳ Ｐゴシック" pitchFamily="50" charset="-128"/>
                </a:defRPr>
              </a:lvl3pPr>
              <a:lvl4pPr marL="1600200" indent="-228600" algn="l">
                <a:spcBef>
                  <a:spcPct val="0"/>
                </a:spcBef>
                <a:defRPr kumimoji="1" sz="2400">
                  <a:solidFill>
                    <a:schemeClr val="tx1"/>
                  </a:solidFill>
                  <a:latin typeface="Times New Roman" pitchFamily="18" charset="0"/>
                  <a:ea typeface="ＭＳ Ｐゴシック" pitchFamily="50" charset="-128"/>
                </a:defRPr>
              </a:lvl4pPr>
              <a:lvl5pPr marL="2057400" indent="-228600" algn="l">
                <a:spcBef>
                  <a:spcPct val="0"/>
                </a:spcBef>
                <a:defRPr kumimoji="1" sz="2400">
                  <a:solidFill>
                    <a:schemeClr val="tx1"/>
                  </a:solidFill>
                  <a:latin typeface="Times New Roman" pitchFamily="18" charset="0"/>
                  <a:ea typeface="ＭＳ Ｐゴシック" pitchFamily="50"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fontAlgn="base">
                <a:spcAft>
                  <a:spcPct val="0"/>
                </a:spcAft>
              </a:pPr>
              <a:endParaRPr lang="ja-JP" altLang="ja-JP" sz="1800" smtClean="0">
                <a:solidFill>
                  <a:srgbClr val="000000"/>
                </a:solidFill>
                <a:latin typeface="Calibri" pitchFamily="34" charset="0"/>
              </a:endParaRPr>
            </a:p>
          </p:txBody>
        </p:sp>
      </p:grpSp>
      <p:grpSp>
        <p:nvGrpSpPr>
          <p:cNvPr id="5" name="Group 26"/>
          <p:cNvGrpSpPr>
            <a:grpSpLocks/>
          </p:cNvGrpSpPr>
          <p:nvPr/>
        </p:nvGrpSpPr>
        <p:grpSpPr bwMode="auto">
          <a:xfrm>
            <a:off x="5678488" y="3611563"/>
            <a:ext cx="0" cy="1528762"/>
            <a:chOff x="2126" y="2234"/>
            <a:chExt cx="836" cy="1091"/>
          </a:xfrm>
        </p:grpSpPr>
        <p:pic>
          <p:nvPicPr>
            <p:cNvPr id="341017" name="Picture 27" descr="M01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126" y="2235"/>
              <a:ext cx="427" cy="10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41018" name="Picture 28" descr="G008"/>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553" y="2234"/>
              <a:ext cx="409" cy="10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341019" name="Text Box 29"/>
          <p:cNvSpPr txBox="1">
            <a:spLocks noChangeArrowheads="1"/>
          </p:cNvSpPr>
          <p:nvPr/>
        </p:nvSpPr>
        <p:spPr bwMode="auto">
          <a:xfrm>
            <a:off x="3924300" y="476250"/>
            <a:ext cx="52197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l">
              <a:spcBef>
                <a:spcPct val="0"/>
              </a:spcBef>
              <a:defRPr kumimoji="1" sz="2400">
                <a:solidFill>
                  <a:schemeClr val="tx1"/>
                </a:solidFill>
                <a:latin typeface="Times New Roman" pitchFamily="18" charset="0"/>
                <a:ea typeface="ＭＳ Ｐゴシック" pitchFamily="50" charset="-128"/>
              </a:defRPr>
            </a:lvl1pPr>
            <a:lvl2pPr marL="742950" indent="-285750" algn="l">
              <a:spcBef>
                <a:spcPct val="0"/>
              </a:spcBef>
              <a:defRPr kumimoji="1" sz="2400">
                <a:solidFill>
                  <a:schemeClr val="tx1"/>
                </a:solidFill>
                <a:latin typeface="Times New Roman" pitchFamily="18" charset="0"/>
                <a:ea typeface="ＭＳ Ｐゴシック" pitchFamily="50" charset="-128"/>
              </a:defRPr>
            </a:lvl2pPr>
            <a:lvl3pPr marL="1143000" indent="-228600" algn="l">
              <a:spcBef>
                <a:spcPct val="0"/>
              </a:spcBef>
              <a:defRPr kumimoji="1" sz="2400">
                <a:solidFill>
                  <a:schemeClr val="tx1"/>
                </a:solidFill>
                <a:latin typeface="Times New Roman" pitchFamily="18" charset="0"/>
                <a:ea typeface="ＭＳ Ｐゴシック" pitchFamily="50" charset="-128"/>
              </a:defRPr>
            </a:lvl3pPr>
            <a:lvl4pPr marL="1600200" indent="-228600" algn="l">
              <a:spcBef>
                <a:spcPct val="0"/>
              </a:spcBef>
              <a:defRPr kumimoji="1" sz="2400">
                <a:solidFill>
                  <a:schemeClr val="tx1"/>
                </a:solidFill>
                <a:latin typeface="Times New Roman" pitchFamily="18" charset="0"/>
                <a:ea typeface="ＭＳ Ｐゴシック" pitchFamily="50" charset="-128"/>
              </a:defRPr>
            </a:lvl4pPr>
            <a:lvl5pPr marL="2057400" indent="-228600" algn="l">
              <a:spcBef>
                <a:spcPct val="0"/>
              </a:spcBef>
              <a:defRPr kumimoji="1" sz="2400">
                <a:solidFill>
                  <a:schemeClr val="tx1"/>
                </a:solidFill>
                <a:latin typeface="Times New Roman" pitchFamily="18" charset="0"/>
                <a:ea typeface="ＭＳ Ｐゴシック" pitchFamily="50"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0" fontAlgn="base" hangingPunct="0">
              <a:spcBef>
                <a:spcPct val="50000"/>
              </a:spcBef>
              <a:spcAft>
                <a:spcPct val="0"/>
              </a:spcAft>
            </a:pPr>
            <a:endParaRPr kumimoji="0" lang="ja-JP" altLang="ja-JP" sz="1600" smtClean="0">
              <a:solidFill>
                <a:srgbClr val="000000"/>
              </a:solidFill>
              <a:latin typeface="Calibri" pitchFamily="34" charset="0"/>
            </a:endParaRPr>
          </a:p>
        </p:txBody>
      </p:sp>
      <p:sp>
        <p:nvSpPr>
          <p:cNvPr id="341020" name="Text Box 30"/>
          <p:cNvSpPr txBox="1">
            <a:spLocks noChangeArrowheads="1"/>
          </p:cNvSpPr>
          <p:nvPr/>
        </p:nvSpPr>
        <p:spPr bwMode="auto">
          <a:xfrm>
            <a:off x="4284668" y="404813"/>
            <a:ext cx="4859337" cy="1008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l">
              <a:spcBef>
                <a:spcPct val="0"/>
              </a:spcBef>
              <a:defRPr kumimoji="1" sz="2400">
                <a:solidFill>
                  <a:schemeClr val="tx1"/>
                </a:solidFill>
                <a:latin typeface="Times New Roman" pitchFamily="18" charset="0"/>
                <a:ea typeface="ＭＳ Ｐゴシック" pitchFamily="50" charset="-128"/>
              </a:defRPr>
            </a:lvl1pPr>
            <a:lvl2pPr marL="742950" indent="-285750" algn="l">
              <a:spcBef>
                <a:spcPct val="0"/>
              </a:spcBef>
              <a:defRPr kumimoji="1" sz="2400">
                <a:solidFill>
                  <a:schemeClr val="tx1"/>
                </a:solidFill>
                <a:latin typeface="Times New Roman" pitchFamily="18" charset="0"/>
                <a:ea typeface="ＭＳ Ｐゴシック" pitchFamily="50" charset="-128"/>
              </a:defRPr>
            </a:lvl2pPr>
            <a:lvl3pPr marL="1143000" indent="-228600" algn="l">
              <a:spcBef>
                <a:spcPct val="0"/>
              </a:spcBef>
              <a:defRPr kumimoji="1" sz="2400">
                <a:solidFill>
                  <a:schemeClr val="tx1"/>
                </a:solidFill>
                <a:latin typeface="Times New Roman" pitchFamily="18" charset="0"/>
                <a:ea typeface="ＭＳ Ｐゴシック" pitchFamily="50" charset="-128"/>
              </a:defRPr>
            </a:lvl3pPr>
            <a:lvl4pPr marL="1600200" indent="-228600" algn="l">
              <a:spcBef>
                <a:spcPct val="0"/>
              </a:spcBef>
              <a:defRPr kumimoji="1" sz="2400">
                <a:solidFill>
                  <a:schemeClr val="tx1"/>
                </a:solidFill>
                <a:latin typeface="Times New Roman" pitchFamily="18" charset="0"/>
                <a:ea typeface="ＭＳ Ｐゴシック" pitchFamily="50" charset="-128"/>
              </a:defRPr>
            </a:lvl4pPr>
            <a:lvl5pPr marL="2057400" indent="-228600" algn="l">
              <a:spcBef>
                <a:spcPct val="0"/>
              </a:spcBef>
              <a:defRPr kumimoji="1" sz="2400">
                <a:solidFill>
                  <a:schemeClr val="tx1"/>
                </a:solidFill>
                <a:latin typeface="Times New Roman" pitchFamily="18" charset="0"/>
                <a:ea typeface="ＭＳ Ｐゴシック" pitchFamily="50"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0" fontAlgn="base" hangingPunct="0">
              <a:spcBef>
                <a:spcPct val="50000"/>
              </a:spcBef>
              <a:spcAft>
                <a:spcPct val="0"/>
              </a:spcAft>
            </a:pPr>
            <a:r>
              <a:rPr kumimoji="0" lang="ja-JP" altLang="en-US" sz="2000" b="1" smtClean="0">
                <a:solidFill>
                  <a:srgbClr val="000000"/>
                </a:solidFill>
                <a:latin typeface="Calibri" pitchFamily="34" charset="0"/>
              </a:rPr>
              <a:t>自立支援員が、週に１回程度病院を訪問し作業所などに同伴通所して入院患者をマンツーマンで支援する</a:t>
            </a:r>
          </a:p>
        </p:txBody>
      </p:sp>
      <p:grpSp>
        <p:nvGrpSpPr>
          <p:cNvPr id="6" name="Group 31"/>
          <p:cNvGrpSpPr>
            <a:grpSpLocks/>
          </p:cNvGrpSpPr>
          <p:nvPr/>
        </p:nvGrpSpPr>
        <p:grpSpPr bwMode="auto">
          <a:xfrm>
            <a:off x="4787903" y="3644908"/>
            <a:ext cx="920750" cy="1497013"/>
            <a:chOff x="2126" y="2234"/>
            <a:chExt cx="836" cy="1091"/>
          </a:xfrm>
        </p:grpSpPr>
        <p:pic>
          <p:nvPicPr>
            <p:cNvPr id="341022" name="Picture 32" descr="M01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26" y="2235"/>
              <a:ext cx="427" cy="10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41023" name="Picture 33" descr="G008"/>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553" y="2234"/>
              <a:ext cx="409" cy="10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20200319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169B678B-C85B-4A58-A130-4531F9060469}" type="slidenum">
              <a:rPr lang="en-US" altLang="ja-JP">
                <a:solidFill>
                  <a:srgbClr val="000000"/>
                </a:solidFill>
              </a:rPr>
              <a:pPr/>
              <a:t>7</a:t>
            </a:fld>
            <a:endParaRPr lang="en-US" altLang="ja-JP">
              <a:solidFill>
                <a:srgbClr val="000000"/>
              </a:solidFill>
            </a:endParaRPr>
          </a:p>
        </p:txBody>
      </p:sp>
      <p:sp>
        <p:nvSpPr>
          <p:cNvPr id="343042" name="Rectangle 2"/>
          <p:cNvSpPr>
            <a:spLocks noGrp="1" noChangeArrowheads="1"/>
          </p:cNvSpPr>
          <p:nvPr>
            <p:ph type="title"/>
          </p:nvPr>
        </p:nvSpPr>
        <p:spPr>
          <a:xfrm>
            <a:off x="323857" y="404813"/>
            <a:ext cx="9109075" cy="1420812"/>
          </a:xfrm>
        </p:spPr>
        <p:txBody>
          <a:bodyPr/>
          <a:lstStyle/>
          <a:p>
            <a:r>
              <a:rPr lang="en-US" altLang="ja-JP" sz="3400">
                <a:solidFill>
                  <a:schemeClr val="accent2"/>
                </a:solidFill>
              </a:rPr>
              <a:t> </a:t>
            </a:r>
            <a:r>
              <a:rPr lang="ja-JP" altLang="en-US" sz="3400">
                <a:solidFill>
                  <a:srgbClr val="FF9900"/>
                </a:solidFill>
              </a:rPr>
              <a:t>２．成果　</a:t>
            </a:r>
            <a:r>
              <a:rPr lang="en-US" altLang="ja-JP" sz="3200">
                <a:solidFill>
                  <a:srgbClr val="FF9900"/>
                </a:solidFill>
              </a:rPr>
              <a:t>12</a:t>
            </a:r>
            <a:r>
              <a:rPr lang="ja-JP" altLang="en-US" sz="3200">
                <a:solidFill>
                  <a:srgbClr val="FF9900"/>
                </a:solidFill>
              </a:rPr>
              <a:t>～</a:t>
            </a:r>
            <a:r>
              <a:rPr lang="en-US" altLang="ja-JP" sz="3200">
                <a:solidFill>
                  <a:srgbClr val="FF9900"/>
                </a:solidFill>
              </a:rPr>
              <a:t>19</a:t>
            </a:r>
            <a:r>
              <a:rPr lang="ja-JP" altLang="en-US" sz="3200">
                <a:solidFill>
                  <a:srgbClr val="FF9900"/>
                </a:solidFill>
              </a:rPr>
              <a:t>年度の事業実績（大阪府）</a:t>
            </a:r>
          </a:p>
        </p:txBody>
      </p:sp>
      <p:sp>
        <p:nvSpPr>
          <p:cNvPr id="343043" name="Rectangle 3"/>
          <p:cNvSpPr>
            <a:spLocks noGrp="1" noChangeArrowheads="1"/>
          </p:cNvSpPr>
          <p:nvPr>
            <p:ph type="body" idx="1"/>
          </p:nvPr>
        </p:nvSpPr>
        <p:spPr>
          <a:xfrm>
            <a:off x="395288" y="1196981"/>
            <a:ext cx="8229600" cy="5256213"/>
          </a:xfrm>
        </p:spPr>
        <p:txBody>
          <a:bodyPr/>
          <a:lstStyle/>
          <a:p>
            <a:pPr>
              <a:lnSpc>
                <a:spcPct val="90000"/>
              </a:lnSpc>
              <a:buFont typeface="Wingdings" pitchFamily="2" charset="2"/>
              <a:buNone/>
            </a:pPr>
            <a:r>
              <a:rPr lang="zh-CN" altLang="en-US" sz="2600">
                <a:solidFill>
                  <a:schemeClr val="accent1"/>
                </a:solidFill>
                <a:latin typeface="HGPｺﾞｼｯｸE" pitchFamily="50" charset="-128"/>
                <a:ea typeface="HGPｺﾞｼｯｸE" pitchFamily="50" charset="-128"/>
              </a:rPr>
              <a:t>支援人数　　　</a:t>
            </a:r>
            <a:r>
              <a:rPr lang="zh-CN" altLang="ja-JP" sz="2600">
                <a:solidFill>
                  <a:schemeClr val="accent1"/>
                </a:solidFill>
                <a:latin typeface="HGPｺﾞｼｯｸE" pitchFamily="50" charset="-128"/>
                <a:ea typeface="HGPｺﾞｼｯｸE" pitchFamily="50" charset="-128"/>
              </a:rPr>
              <a:t> </a:t>
            </a:r>
            <a:r>
              <a:rPr lang="zh-CN" altLang="en-US" sz="2600">
                <a:solidFill>
                  <a:schemeClr val="accent1"/>
                </a:solidFill>
                <a:latin typeface="HGPｺﾞｼｯｸE" pitchFamily="50" charset="-128"/>
                <a:ea typeface="HGPｺﾞｼｯｸE" pitchFamily="50" charset="-128"/>
              </a:rPr>
              <a:t> </a:t>
            </a:r>
            <a:r>
              <a:rPr lang="zh-CN" altLang="ja-JP" sz="2600">
                <a:solidFill>
                  <a:schemeClr val="accent1"/>
                </a:solidFill>
                <a:latin typeface="HGPｺﾞｼｯｸE" pitchFamily="50" charset="-128"/>
                <a:ea typeface="HGPｺﾞｼｯｸE" pitchFamily="50" charset="-128"/>
              </a:rPr>
              <a:t> </a:t>
            </a:r>
            <a:r>
              <a:rPr lang="zh-CN" altLang="en-US" sz="2600">
                <a:solidFill>
                  <a:schemeClr val="accent1"/>
                </a:solidFill>
                <a:latin typeface="HGPｺﾞｼｯｸE" pitchFamily="50" charset="-128"/>
                <a:ea typeface="HGPｺﾞｼｯｸE" pitchFamily="50" charset="-128"/>
              </a:rPr>
              <a:t> </a:t>
            </a:r>
            <a:r>
              <a:rPr lang="zh-CN" altLang="ja-JP" sz="2600">
                <a:solidFill>
                  <a:schemeClr val="accent1"/>
                </a:solidFill>
                <a:latin typeface="HGPｺﾞｼｯｸE" pitchFamily="50" charset="-128"/>
                <a:ea typeface="HGPｺﾞｼｯｸE" pitchFamily="50" charset="-128"/>
              </a:rPr>
              <a:t> </a:t>
            </a:r>
            <a:r>
              <a:rPr lang="zh-CN" altLang="en-US" sz="2600">
                <a:solidFill>
                  <a:schemeClr val="accent1"/>
                </a:solidFill>
                <a:latin typeface="HGPｺﾞｼｯｸE" pitchFamily="50" charset="-128"/>
                <a:ea typeface="HGPｺﾞｼｯｸE" pitchFamily="50" charset="-128"/>
              </a:rPr>
              <a:t> </a:t>
            </a:r>
            <a:r>
              <a:rPr lang="zh-CN" altLang="ja-JP" sz="2600">
                <a:solidFill>
                  <a:schemeClr val="accent1"/>
                </a:solidFill>
                <a:latin typeface="HGPｺﾞｼｯｸE" pitchFamily="50" charset="-128"/>
                <a:ea typeface="HGPｺﾞｼｯｸE" pitchFamily="50" charset="-128"/>
              </a:rPr>
              <a:t> </a:t>
            </a:r>
            <a:r>
              <a:rPr lang="zh-CN" altLang="en-US" sz="2600">
                <a:solidFill>
                  <a:schemeClr val="accent1"/>
                </a:solidFill>
                <a:latin typeface="HGPｺﾞｼｯｸE" pitchFamily="50" charset="-128"/>
                <a:ea typeface="HGPｺﾞｼｯｸE" pitchFamily="50" charset="-128"/>
              </a:rPr>
              <a:t> </a:t>
            </a:r>
            <a:r>
              <a:rPr lang="zh-CN" altLang="ja-JP" sz="2600">
                <a:solidFill>
                  <a:schemeClr val="accent1"/>
                </a:solidFill>
                <a:latin typeface="HGPｺﾞｼｯｸE" pitchFamily="50" charset="-128"/>
                <a:ea typeface="HGPｺﾞｼｯｸE" pitchFamily="50" charset="-128"/>
              </a:rPr>
              <a:t> </a:t>
            </a:r>
            <a:r>
              <a:rPr lang="zh-CN" altLang="en-US" sz="2600">
                <a:solidFill>
                  <a:schemeClr val="accent1"/>
                </a:solidFill>
                <a:latin typeface="HGPｺﾞｼｯｸE" pitchFamily="50" charset="-128"/>
                <a:ea typeface="HGPｺﾞｼｯｸE" pitchFamily="50" charset="-128"/>
              </a:rPr>
              <a:t> </a:t>
            </a:r>
            <a:r>
              <a:rPr lang="zh-CN" altLang="ja-JP" sz="2600">
                <a:solidFill>
                  <a:schemeClr val="accent1"/>
                </a:solidFill>
                <a:latin typeface="HGPｺﾞｼｯｸE" pitchFamily="50" charset="-128"/>
                <a:ea typeface="HGPｺﾞｼｯｸE" pitchFamily="50" charset="-128"/>
              </a:rPr>
              <a:t> </a:t>
            </a:r>
            <a:r>
              <a:rPr lang="zh-CN" altLang="en-US" sz="2600">
                <a:solidFill>
                  <a:schemeClr val="accent1"/>
                </a:solidFill>
                <a:latin typeface="HGPｺﾞｼｯｸE" pitchFamily="50" charset="-128"/>
                <a:ea typeface="HGPｺﾞｼｯｸE" pitchFamily="50" charset="-128"/>
              </a:rPr>
              <a:t> </a:t>
            </a:r>
            <a:r>
              <a:rPr lang="zh-CN" altLang="ja-JP" sz="2600">
                <a:solidFill>
                  <a:schemeClr val="accent1"/>
                </a:solidFill>
                <a:latin typeface="HGPｺﾞｼｯｸE" pitchFamily="50" charset="-128"/>
                <a:ea typeface="HGPｺﾞｼｯｸE" pitchFamily="50" charset="-128"/>
              </a:rPr>
              <a:t> </a:t>
            </a:r>
            <a:r>
              <a:rPr lang="zh-CN" altLang="en-US" sz="2600">
                <a:solidFill>
                  <a:schemeClr val="accent1"/>
                </a:solidFill>
                <a:latin typeface="HGPｺﾞｼｯｸE" pitchFamily="50" charset="-128"/>
                <a:ea typeface="HGPｺﾞｼｯｸE" pitchFamily="50" charset="-128"/>
              </a:rPr>
              <a:t> </a:t>
            </a:r>
            <a:r>
              <a:rPr lang="zh-CN" altLang="ja-JP" sz="2600">
                <a:solidFill>
                  <a:schemeClr val="accent1"/>
                </a:solidFill>
                <a:latin typeface="HGPｺﾞｼｯｸE" pitchFamily="50" charset="-128"/>
                <a:ea typeface="HGPｺﾞｼｯｸE" pitchFamily="50" charset="-128"/>
              </a:rPr>
              <a:t> </a:t>
            </a:r>
            <a:r>
              <a:rPr lang="zh-CN" altLang="en-US" sz="2600">
                <a:solidFill>
                  <a:schemeClr val="accent1"/>
                </a:solidFill>
                <a:latin typeface="HGPｺﾞｼｯｸE" pitchFamily="50" charset="-128"/>
                <a:ea typeface="HGPｺﾞｼｯｸE" pitchFamily="50" charset="-128"/>
              </a:rPr>
              <a:t> </a:t>
            </a:r>
            <a:r>
              <a:rPr lang="zh-CN" altLang="ja-JP" sz="2600">
                <a:solidFill>
                  <a:schemeClr val="accent1"/>
                </a:solidFill>
                <a:latin typeface="HGPｺﾞｼｯｸE" pitchFamily="50" charset="-128"/>
                <a:ea typeface="HGPｺﾞｼｯｸE" pitchFamily="50" charset="-128"/>
              </a:rPr>
              <a:t> </a:t>
            </a:r>
            <a:r>
              <a:rPr lang="zh-CN" altLang="en-US" sz="2600">
                <a:solidFill>
                  <a:schemeClr val="accent1"/>
                </a:solidFill>
                <a:latin typeface="HGPｺﾞｼｯｸE" pitchFamily="50" charset="-128"/>
                <a:ea typeface="HGPｺﾞｼｯｸE" pitchFamily="50" charset="-128"/>
              </a:rPr>
              <a:t> </a:t>
            </a:r>
            <a:r>
              <a:rPr lang="zh-CN" altLang="ja-JP" sz="2600">
                <a:solidFill>
                  <a:schemeClr val="accent1"/>
                </a:solidFill>
                <a:latin typeface="HGPｺﾞｼｯｸE" pitchFamily="50" charset="-128"/>
                <a:ea typeface="HGPｺﾞｼｯｸE" pitchFamily="50" charset="-128"/>
              </a:rPr>
              <a:t> </a:t>
            </a:r>
            <a:r>
              <a:rPr lang="zh-CN" altLang="en-US" sz="2600">
                <a:solidFill>
                  <a:schemeClr val="accent1"/>
                </a:solidFill>
                <a:latin typeface="HGPｺﾞｼｯｸE" pitchFamily="50" charset="-128"/>
                <a:ea typeface="HGPｺﾞｼｯｸE" pitchFamily="50" charset="-128"/>
              </a:rPr>
              <a:t> </a:t>
            </a:r>
            <a:r>
              <a:rPr lang="zh-CN" altLang="ja-JP" sz="2600">
                <a:solidFill>
                  <a:schemeClr val="accent1"/>
                </a:solidFill>
                <a:latin typeface="HGPｺﾞｼｯｸE" pitchFamily="50" charset="-128"/>
                <a:ea typeface="HGPｺﾞｼｯｸE" pitchFamily="50" charset="-128"/>
              </a:rPr>
              <a:t> </a:t>
            </a:r>
            <a:r>
              <a:rPr lang="zh-CN" altLang="en-US" sz="2600">
                <a:solidFill>
                  <a:schemeClr val="accent1"/>
                </a:solidFill>
                <a:latin typeface="HGPｺﾞｼｯｸE" pitchFamily="50" charset="-128"/>
                <a:ea typeface="HGPｺﾞｼｯｸE" pitchFamily="50" charset="-128"/>
              </a:rPr>
              <a:t> </a:t>
            </a:r>
            <a:r>
              <a:rPr lang="zh-CN" altLang="ja-JP" sz="2600">
                <a:solidFill>
                  <a:schemeClr val="accent1"/>
                </a:solidFill>
                <a:latin typeface="HGPｺﾞｼｯｸE" pitchFamily="50" charset="-128"/>
                <a:ea typeface="HGPｺﾞｼｯｸE" pitchFamily="50" charset="-128"/>
              </a:rPr>
              <a:t> </a:t>
            </a:r>
            <a:r>
              <a:rPr lang="zh-CN" altLang="en-US" sz="2600">
                <a:solidFill>
                  <a:schemeClr val="accent1"/>
                </a:solidFill>
                <a:latin typeface="HGPｺﾞｼｯｸE" pitchFamily="50" charset="-128"/>
                <a:ea typeface="HGPｺﾞｼｯｸE" pitchFamily="50" charset="-128"/>
              </a:rPr>
              <a:t> </a:t>
            </a:r>
            <a:r>
              <a:rPr lang="ja-JP" altLang="en-US" sz="2600">
                <a:solidFill>
                  <a:schemeClr val="accent1"/>
                </a:solidFill>
                <a:latin typeface="HGPｺﾞｼｯｸE" pitchFamily="50" charset="-128"/>
                <a:ea typeface="HGPｺﾞｼｯｸE" pitchFamily="50" charset="-128"/>
              </a:rPr>
              <a:t>２４５</a:t>
            </a:r>
            <a:r>
              <a:rPr lang="zh-CN" altLang="en-US" sz="2600">
                <a:solidFill>
                  <a:schemeClr val="accent1"/>
                </a:solidFill>
                <a:latin typeface="HGPｺﾞｼｯｸE" pitchFamily="50" charset="-128"/>
                <a:ea typeface="HGPｺﾞｼｯｸE" pitchFamily="50" charset="-128"/>
              </a:rPr>
              <a:t>名</a:t>
            </a:r>
            <a:endParaRPr lang="ja-JP" altLang="en-US" sz="2600">
              <a:solidFill>
                <a:schemeClr val="accent1"/>
              </a:solidFill>
              <a:latin typeface="HGPｺﾞｼｯｸE" pitchFamily="50" charset="-128"/>
              <a:ea typeface="HGPｺﾞｼｯｸE" pitchFamily="50" charset="-128"/>
            </a:endParaRPr>
          </a:p>
          <a:p>
            <a:pPr>
              <a:lnSpc>
                <a:spcPct val="90000"/>
              </a:lnSpc>
              <a:buFont typeface="Wingdings" pitchFamily="2" charset="2"/>
              <a:buNone/>
            </a:pPr>
            <a:r>
              <a:rPr lang="ja-JP" altLang="en-US" sz="2600">
                <a:solidFill>
                  <a:schemeClr val="accent1"/>
                </a:solidFill>
                <a:latin typeface="HGPｺﾞｼｯｸE" pitchFamily="50" charset="-128"/>
                <a:ea typeface="HGPｺﾞｼｯｸE" pitchFamily="50" charset="-128"/>
              </a:rPr>
              <a:t>　　　退院して支援終了　　　     　１５１名</a:t>
            </a:r>
          </a:p>
          <a:p>
            <a:pPr>
              <a:lnSpc>
                <a:spcPct val="90000"/>
              </a:lnSpc>
              <a:buFont typeface="Wingdings" pitchFamily="2" charset="2"/>
              <a:buNone/>
            </a:pPr>
            <a:r>
              <a:rPr lang="ja-JP" altLang="en-US" sz="2600">
                <a:solidFill>
                  <a:schemeClr val="accent1"/>
                </a:solidFill>
                <a:latin typeface="HGPｺﾞｼｯｸE" pitchFamily="50" charset="-128"/>
                <a:ea typeface="HGPｺﾞｼｯｸE" pitchFamily="50" charset="-128"/>
              </a:rPr>
              <a:t>　　　支援継続　　　　　　　　      　  ３８名</a:t>
            </a:r>
          </a:p>
          <a:p>
            <a:pPr>
              <a:lnSpc>
                <a:spcPct val="90000"/>
              </a:lnSpc>
              <a:buFont typeface="Wingdings" pitchFamily="2" charset="2"/>
              <a:buNone/>
            </a:pPr>
            <a:r>
              <a:rPr lang="ja-JP" altLang="en-US" sz="2600">
                <a:solidFill>
                  <a:schemeClr val="accent1"/>
                </a:solidFill>
                <a:latin typeface="HGPｺﾞｼｯｸE" pitchFamily="50" charset="-128"/>
                <a:ea typeface="HGPｺﾞｼｯｸE" pitchFamily="50" charset="-128"/>
              </a:rPr>
              <a:t>　　　退院にいたらず支援中止　 　 ５６名</a:t>
            </a:r>
            <a:endParaRPr lang="zh-TW" altLang="en-US" sz="2600">
              <a:solidFill>
                <a:schemeClr val="accent1"/>
              </a:solidFill>
              <a:latin typeface="HGPｺﾞｼｯｸE" pitchFamily="50" charset="-128"/>
              <a:ea typeface="HGPｺﾞｼｯｸE" pitchFamily="50" charset="-128"/>
            </a:endParaRPr>
          </a:p>
          <a:p>
            <a:pPr>
              <a:lnSpc>
                <a:spcPct val="90000"/>
              </a:lnSpc>
              <a:buFont typeface="Wingdings" pitchFamily="2" charset="2"/>
              <a:buNone/>
            </a:pPr>
            <a:r>
              <a:rPr lang="zh-TW" altLang="en-US" sz="2600">
                <a:solidFill>
                  <a:schemeClr val="hlink"/>
                </a:solidFill>
                <a:latin typeface="HGPｺﾞｼｯｸE" pitchFamily="50" charset="-128"/>
                <a:ea typeface="HGPｺﾞｼｯｸE" pitchFamily="50" charset="-128"/>
              </a:rPr>
              <a:t>総入院期間　　</a:t>
            </a:r>
            <a:endParaRPr lang="zh-TW" altLang="ja-JP" sz="2600">
              <a:solidFill>
                <a:schemeClr val="hlink"/>
              </a:solidFill>
              <a:latin typeface="HGPｺﾞｼｯｸE" pitchFamily="50" charset="-128"/>
              <a:ea typeface="HGPｺﾞｼｯｸE" pitchFamily="50" charset="-128"/>
            </a:endParaRPr>
          </a:p>
          <a:p>
            <a:pPr>
              <a:lnSpc>
                <a:spcPct val="90000"/>
              </a:lnSpc>
              <a:buFont typeface="Wingdings" pitchFamily="2" charset="2"/>
              <a:buNone/>
            </a:pPr>
            <a:r>
              <a:rPr lang="ja-JP" altLang="en-US" sz="2600">
                <a:solidFill>
                  <a:schemeClr val="hlink"/>
                </a:solidFill>
                <a:latin typeface="HGPｺﾞｼｯｸE" pitchFamily="50" charset="-128"/>
                <a:ea typeface="HGPｺﾞｼｯｸE" pitchFamily="50" charset="-128"/>
              </a:rPr>
              <a:t>      １０</a:t>
            </a:r>
            <a:r>
              <a:rPr lang="zh-TW" altLang="en-US" sz="2600">
                <a:solidFill>
                  <a:schemeClr val="hlink"/>
                </a:solidFill>
                <a:latin typeface="HGPｺﾞｼｯｸE" pitchFamily="50" charset="-128"/>
                <a:ea typeface="HGPｺﾞｼｯｸE" pitchFamily="50" charset="-128"/>
              </a:rPr>
              <a:t>年以上　</a:t>
            </a:r>
            <a:r>
              <a:rPr lang="zh-TW" altLang="ja-JP" sz="2600">
                <a:solidFill>
                  <a:schemeClr val="hlink"/>
                </a:solidFill>
                <a:latin typeface="HGPｺﾞｼｯｸE" pitchFamily="50" charset="-128"/>
                <a:ea typeface="HGPｺﾞｼｯｸE" pitchFamily="50" charset="-128"/>
              </a:rPr>
              <a:t> </a:t>
            </a:r>
            <a:r>
              <a:rPr lang="zh-TW" altLang="en-US" sz="2600">
                <a:solidFill>
                  <a:schemeClr val="hlink"/>
                </a:solidFill>
                <a:latin typeface="HGPｺﾞｼｯｸE" pitchFamily="50" charset="-128"/>
                <a:ea typeface="HGPｺﾞｼｯｸE" pitchFamily="50" charset="-128"/>
              </a:rPr>
              <a:t> </a:t>
            </a:r>
            <a:r>
              <a:rPr lang="zh-TW" altLang="ja-JP" sz="2600">
                <a:solidFill>
                  <a:schemeClr val="hlink"/>
                </a:solidFill>
                <a:latin typeface="HGPｺﾞｼｯｸE" pitchFamily="50" charset="-128"/>
                <a:ea typeface="HGPｺﾞｼｯｸE" pitchFamily="50" charset="-128"/>
              </a:rPr>
              <a:t> </a:t>
            </a:r>
            <a:r>
              <a:rPr lang="zh-TW" altLang="en-US" sz="2600">
                <a:solidFill>
                  <a:schemeClr val="hlink"/>
                </a:solidFill>
                <a:latin typeface="HGPｺﾞｼｯｸE" pitchFamily="50" charset="-128"/>
                <a:ea typeface="HGPｺﾞｼｯｸE" pitchFamily="50" charset="-128"/>
              </a:rPr>
              <a:t> </a:t>
            </a:r>
            <a:r>
              <a:rPr lang="zh-TW" altLang="ja-JP" sz="2600">
                <a:solidFill>
                  <a:schemeClr val="hlink"/>
                </a:solidFill>
                <a:latin typeface="HGPｺﾞｼｯｸE" pitchFamily="50" charset="-128"/>
                <a:ea typeface="HGPｺﾞｼｯｸE" pitchFamily="50" charset="-128"/>
              </a:rPr>
              <a:t> </a:t>
            </a:r>
            <a:r>
              <a:rPr lang="zh-TW" altLang="en-US" sz="2600">
                <a:solidFill>
                  <a:schemeClr val="hlink"/>
                </a:solidFill>
                <a:latin typeface="HGPｺﾞｼｯｸE" pitchFamily="50" charset="-128"/>
                <a:ea typeface="HGPｺﾞｼｯｸE" pitchFamily="50" charset="-128"/>
              </a:rPr>
              <a:t> </a:t>
            </a:r>
            <a:r>
              <a:rPr lang="zh-TW" altLang="ja-JP" sz="2600">
                <a:solidFill>
                  <a:schemeClr val="hlink"/>
                </a:solidFill>
                <a:latin typeface="HGPｺﾞｼｯｸE" pitchFamily="50" charset="-128"/>
                <a:ea typeface="HGPｺﾞｼｯｸE" pitchFamily="50" charset="-128"/>
              </a:rPr>
              <a:t> </a:t>
            </a:r>
            <a:r>
              <a:rPr lang="zh-TW" altLang="en-US" sz="2600">
                <a:solidFill>
                  <a:schemeClr val="hlink"/>
                </a:solidFill>
                <a:latin typeface="HGPｺﾞｼｯｸE" pitchFamily="50" charset="-128"/>
                <a:ea typeface="HGPｺﾞｼｯｸE" pitchFamily="50" charset="-128"/>
              </a:rPr>
              <a:t> </a:t>
            </a:r>
            <a:r>
              <a:rPr lang="zh-TW" altLang="ja-JP" sz="2600">
                <a:solidFill>
                  <a:schemeClr val="hlink"/>
                </a:solidFill>
                <a:latin typeface="HGPｺﾞｼｯｸE" pitchFamily="50" charset="-128"/>
                <a:ea typeface="HGPｺﾞｼｯｸE" pitchFamily="50" charset="-128"/>
              </a:rPr>
              <a:t> </a:t>
            </a:r>
            <a:r>
              <a:rPr lang="zh-TW" altLang="en-US" sz="2600">
                <a:solidFill>
                  <a:schemeClr val="hlink"/>
                </a:solidFill>
                <a:latin typeface="HGPｺﾞｼｯｸE" pitchFamily="50" charset="-128"/>
                <a:ea typeface="HGPｺﾞｼｯｸE" pitchFamily="50" charset="-128"/>
              </a:rPr>
              <a:t> </a:t>
            </a:r>
            <a:r>
              <a:rPr lang="zh-TW" altLang="ja-JP" sz="2600">
                <a:solidFill>
                  <a:schemeClr val="hlink"/>
                </a:solidFill>
                <a:latin typeface="HGPｺﾞｼｯｸE" pitchFamily="50" charset="-128"/>
                <a:ea typeface="HGPｺﾞｼｯｸE" pitchFamily="50" charset="-128"/>
              </a:rPr>
              <a:t> </a:t>
            </a:r>
            <a:r>
              <a:rPr lang="zh-TW" altLang="en-US" sz="2600">
                <a:solidFill>
                  <a:schemeClr val="hlink"/>
                </a:solidFill>
                <a:latin typeface="HGPｺﾞｼｯｸE" pitchFamily="50" charset="-128"/>
                <a:ea typeface="HGPｺﾞｼｯｸE" pitchFamily="50" charset="-128"/>
              </a:rPr>
              <a:t> </a:t>
            </a:r>
            <a:r>
              <a:rPr lang="zh-TW" altLang="ja-JP" sz="2600">
                <a:solidFill>
                  <a:schemeClr val="hlink"/>
                </a:solidFill>
                <a:latin typeface="HGPｺﾞｼｯｸE" pitchFamily="50" charset="-128"/>
                <a:ea typeface="HGPｺﾞｼｯｸE" pitchFamily="50" charset="-128"/>
              </a:rPr>
              <a:t> </a:t>
            </a:r>
            <a:r>
              <a:rPr lang="zh-TW" altLang="en-US" sz="2600">
                <a:solidFill>
                  <a:schemeClr val="hlink"/>
                </a:solidFill>
                <a:latin typeface="HGPｺﾞｼｯｸE" pitchFamily="50" charset="-128"/>
                <a:ea typeface="HGPｺﾞｼｯｸE" pitchFamily="50" charset="-128"/>
              </a:rPr>
              <a:t> </a:t>
            </a:r>
            <a:r>
              <a:rPr lang="zh-TW" altLang="ja-JP" sz="2600">
                <a:solidFill>
                  <a:schemeClr val="hlink"/>
                </a:solidFill>
                <a:latin typeface="HGPｺﾞｼｯｸE" pitchFamily="50" charset="-128"/>
                <a:ea typeface="HGPｺﾞｼｯｸE" pitchFamily="50" charset="-128"/>
              </a:rPr>
              <a:t> </a:t>
            </a:r>
            <a:r>
              <a:rPr lang="zh-TW" altLang="en-US" sz="2600">
                <a:solidFill>
                  <a:schemeClr val="hlink"/>
                </a:solidFill>
                <a:latin typeface="HGPｺﾞｼｯｸE" pitchFamily="50" charset="-128"/>
                <a:ea typeface="HGPｺﾞｼｯｸE" pitchFamily="50" charset="-128"/>
              </a:rPr>
              <a:t> </a:t>
            </a:r>
            <a:r>
              <a:rPr lang="zh-TW" altLang="ja-JP" sz="2600">
                <a:solidFill>
                  <a:schemeClr val="hlink"/>
                </a:solidFill>
                <a:latin typeface="HGPｺﾞｼｯｸE" pitchFamily="50" charset="-128"/>
                <a:ea typeface="HGPｺﾞｼｯｸE" pitchFamily="50" charset="-128"/>
              </a:rPr>
              <a:t> </a:t>
            </a:r>
            <a:r>
              <a:rPr lang="zh-TW" altLang="en-US" sz="2600">
                <a:solidFill>
                  <a:schemeClr val="hlink"/>
                </a:solidFill>
                <a:latin typeface="HGPｺﾞｼｯｸE" pitchFamily="50" charset="-128"/>
                <a:ea typeface="HGPｺﾞｼｯｸE" pitchFamily="50" charset="-128"/>
              </a:rPr>
              <a:t> </a:t>
            </a:r>
            <a:r>
              <a:rPr lang="zh-TW" altLang="ja-JP" sz="2600">
                <a:solidFill>
                  <a:schemeClr val="hlink"/>
                </a:solidFill>
                <a:latin typeface="HGPｺﾞｼｯｸE" pitchFamily="50" charset="-128"/>
                <a:ea typeface="HGPｺﾞｼｯｸE" pitchFamily="50" charset="-128"/>
              </a:rPr>
              <a:t> </a:t>
            </a:r>
            <a:r>
              <a:rPr lang="zh-TW" altLang="en-US" sz="2600">
                <a:solidFill>
                  <a:schemeClr val="hlink"/>
                </a:solidFill>
                <a:latin typeface="HGPｺﾞｼｯｸE" pitchFamily="50" charset="-128"/>
                <a:ea typeface="HGPｺﾞｼｯｸE" pitchFamily="50" charset="-128"/>
              </a:rPr>
              <a:t> </a:t>
            </a:r>
            <a:r>
              <a:rPr lang="zh-TW" altLang="ja-JP" sz="2600">
                <a:solidFill>
                  <a:schemeClr val="hlink"/>
                </a:solidFill>
                <a:latin typeface="HGPｺﾞｼｯｸE" pitchFamily="50" charset="-128"/>
                <a:ea typeface="HGPｺﾞｼｯｸE" pitchFamily="50" charset="-128"/>
              </a:rPr>
              <a:t> </a:t>
            </a:r>
            <a:r>
              <a:rPr lang="zh-TW" altLang="en-US" sz="2600">
                <a:solidFill>
                  <a:schemeClr val="hlink"/>
                </a:solidFill>
                <a:latin typeface="HGPｺﾞｼｯｸE" pitchFamily="50" charset="-128"/>
                <a:ea typeface="HGPｺﾞｼｯｸE" pitchFamily="50" charset="-128"/>
              </a:rPr>
              <a:t> </a:t>
            </a:r>
            <a:r>
              <a:rPr lang="zh-TW" altLang="ja-JP" sz="2600">
                <a:solidFill>
                  <a:schemeClr val="hlink"/>
                </a:solidFill>
                <a:latin typeface="HGPｺﾞｼｯｸE" pitchFamily="50" charset="-128"/>
                <a:ea typeface="HGPｺﾞｼｯｸE" pitchFamily="50" charset="-128"/>
              </a:rPr>
              <a:t> </a:t>
            </a:r>
            <a:r>
              <a:rPr lang="ja-JP" altLang="en-US" sz="2600">
                <a:solidFill>
                  <a:schemeClr val="hlink"/>
                </a:solidFill>
                <a:latin typeface="HGPｺﾞｼｯｸE" pitchFamily="50" charset="-128"/>
                <a:ea typeface="HGPｺﾞｼｯｸE" pitchFamily="50" charset="-128"/>
              </a:rPr>
              <a:t>４０％</a:t>
            </a:r>
            <a:r>
              <a:rPr lang="zh-TW" altLang="en-US" sz="2600">
                <a:solidFill>
                  <a:schemeClr val="hlink"/>
                </a:solidFill>
                <a:latin typeface="HGPｺﾞｼｯｸE" pitchFamily="50" charset="-128"/>
                <a:ea typeface="HGPｺﾞｼｯｸE" pitchFamily="50" charset="-128"/>
              </a:rPr>
              <a:t>　</a:t>
            </a:r>
            <a:endParaRPr lang="zh-TW" altLang="ja-JP" sz="2600">
              <a:solidFill>
                <a:schemeClr val="hlink"/>
              </a:solidFill>
              <a:latin typeface="HGPｺﾞｼｯｸE" pitchFamily="50" charset="-128"/>
              <a:ea typeface="HGPｺﾞｼｯｸE" pitchFamily="50" charset="-128"/>
            </a:endParaRPr>
          </a:p>
          <a:p>
            <a:pPr>
              <a:lnSpc>
                <a:spcPct val="90000"/>
              </a:lnSpc>
              <a:buFont typeface="Wingdings" pitchFamily="2" charset="2"/>
              <a:buNone/>
            </a:pPr>
            <a:r>
              <a:rPr lang="zh-TW" altLang="ja-JP" sz="2600">
                <a:solidFill>
                  <a:schemeClr val="hlink"/>
                </a:solidFill>
                <a:latin typeface="HGPｺﾞｼｯｸE" pitchFamily="50" charset="-128"/>
                <a:ea typeface="HGPｺﾞｼｯｸE" pitchFamily="50" charset="-128"/>
              </a:rPr>
              <a:t> </a:t>
            </a:r>
            <a:r>
              <a:rPr lang="zh-TW" altLang="en-US" sz="2600">
                <a:solidFill>
                  <a:schemeClr val="hlink"/>
                </a:solidFill>
                <a:latin typeface="HGPｺﾞｼｯｸE" pitchFamily="50" charset="-128"/>
                <a:ea typeface="HGPｺﾞｼｯｸE" pitchFamily="50" charset="-128"/>
              </a:rPr>
              <a:t> </a:t>
            </a:r>
            <a:r>
              <a:rPr lang="zh-TW" altLang="ja-JP" sz="2600">
                <a:solidFill>
                  <a:schemeClr val="hlink"/>
                </a:solidFill>
                <a:latin typeface="HGPｺﾞｼｯｸE" pitchFamily="50" charset="-128"/>
                <a:ea typeface="HGPｺﾞｼｯｸE" pitchFamily="50" charset="-128"/>
              </a:rPr>
              <a:t> </a:t>
            </a:r>
            <a:r>
              <a:rPr lang="zh-TW" altLang="en-US" sz="2600">
                <a:solidFill>
                  <a:schemeClr val="hlink"/>
                </a:solidFill>
                <a:latin typeface="HGPｺﾞｼｯｸE" pitchFamily="50" charset="-128"/>
                <a:ea typeface="HGPｺﾞｼｯｸE" pitchFamily="50" charset="-128"/>
              </a:rPr>
              <a:t> </a:t>
            </a:r>
            <a:r>
              <a:rPr lang="zh-TW" altLang="ja-JP" sz="2600">
                <a:solidFill>
                  <a:schemeClr val="hlink"/>
                </a:solidFill>
                <a:latin typeface="HGPｺﾞｼｯｸE" pitchFamily="50" charset="-128"/>
                <a:ea typeface="HGPｺﾞｼｯｸE" pitchFamily="50" charset="-128"/>
              </a:rPr>
              <a:t> </a:t>
            </a:r>
            <a:r>
              <a:rPr lang="ja-JP" altLang="ja-JP" sz="2600">
                <a:solidFill>
                  <a:schemeClr val="hlink"/>
                </a:solidFill>
                <a:latin typeface="HGPｺﾞｼｯｸE" pitchFamily="50" charset="-128"/>
                <a:ea typeface="HGPｺﾞｼｯｸE" pitchFamily="50" charset="-128"/>
              </a:rPr>
              <a:t>　</a:t>
            </a:r>
            <a:r>
              <a:rPr lang="ja-JP" altLang="en-US" sz="2600">
                <a:solidFill>
                  <a:schemeClr val="hlink"/>
                </a:solidFill>
                <a:latin typeface="HGPｺﾞｼｯｸE" pitchFamily="50" charset="-128"/>
                <a:ea typeface="HGPｺﾞｼｯｸE" pitchFamily="50" charset="-128"/>
              </a:rPr>
              <a:t>２</a:t>
            </a:r>
            <a:r>
              <a:rPr lang="zh-TW" altLang="en-US" sz="2600">
                <a:solidFill>
                  <a:schemeClr val="hlink"/>
                </a:solidFill>
                <a:latin typeface="HGPｺﾞｼｯｸE" pitchFamily="50" charset="-128"/>
                <a:ea typeface="HGPｺﾞｼｯｸE" pitchFamily="50" charset="-128"/>
              </a:rPr>
              <a:t>～</a:t>
            </a:r>
            <a:r>
              <a:rPr lang="ja-JP" altLang="en-US" sz="2600">
                <a:solidFill>
                  <a:schemeClr val="hlink"/>
                </a:solidFill>
                <a:latin typeface="HGPｺﾞｼｯｸE" pitchFamily="50" charset="-128"/>
                <a:ea typeface="HGPｺﾞｼｯｸE" pitchFamily="50" charset="-128"/>
              </a:rPr>
              <a:t>５</a:t>
            </a:r>
            <a:r>
              <a:rPr lang="zh-TW" altLang="en-US" sz="2600">
                <a:solidFill>
                  <a:schemeClr val="hlink"/>
                </a:solidFill>
                <a:latin typeface="HGPｺﾞｼｯｸE" pitchFamily="50" charset="-128"/>
                <a:ea typeface="HGPｺﾞｼｯｸE" pitchFamily="50" charset="-128"/>
              </a:rPr>
              <a:t>年</a:t>
            </a:r>
            <a:r>
              <a:rPr lang="zh-TW" altLang="ja-JP" sz="2600">
                <a:solidFill>
                  <a:schemeClr val="hlink"/>
                </a:solidFill>
                <a:latin typeface="HGPｺﾞｼｯｸE" pitchFamily="50" charset="-128"/>
                <a:ea typeface="HGPｺﾞｼｯｸE" pitchFamily="50" charset="-128"/>
              </a:rPr>
              <a:t> </a:t>
            </a:r>
            <a:r>
              <a:rPr lang="ja-JP" altLang="en-US" sz="2600">
                <a:solidFill>
                  <a:schemeClr val="hlink"/>
                </a:solidFill>
                <a:latin typeface="HGPｺﾞｼｯｸE" pitchFamily="50" charset="-128"/>
                <a:ea typeface="HGPｺﾞｼｯｸE" pitchFamily="50" charset="-128"/>
              </a:rPr>
              <a:t>　</a:t>
            </a:r>
            <a:r>
              <a:rPr lang="ja-JP" altLang="ja-JP" sz="2600">
                <a:solidFill>
                  <a:schemeClr val="hlink"/>
                </a:solidFill>
                <a:latin typeface="HGPｺﾞｼｯｸE" pitchFamily="50" charset="-128"/>
                <a:ea typeface="HGPｺﾞｼｯｸE" pitchFamily="50" charset="-128"/>
              </a:rPr>
              <a:t>　</a:t>
            </a:r>
            <a:r>
              <a:rPr lang="zh-TW" altLang="en-US" sz="2600">
                <a:solidFill>
                  <a:schemeClr val="hlink"/>
                </a:solidFill>
                <a:latin typeface="HGPｺﾞｼｯｸE" pitchFamily="50" charset="-128"/>
                <a:ea typeface="HGPｺﾞｼｯｸE" pitchFamily="50" charset="-128"/>
              </a:rPr>
              <a:t> </a:t>
            </a:r>
            <a:r>
              <a:rPr lang="zh-TW" altLang="ja-JP" sz="2600">
                <a:solidFill>
                  <a:schemeClr val="hlink"/>
                </a:solidFill>
                <a:latin typeface="HGPｺﾞｼｯｸE" pitchFamily="50" charset="-128"/>
                <a:ea typeface="HGPｺﾞｼｯｸE" pitchFamily="50" charset="-128"/>
              </a:rPr>
              <a:t> </a:t>
            </a:r>
            <a:r>
              <a:rPr lang="zh-TW" altLang="en-US" sz="2600">
                <a:solidFill>
                  <a:schemeClr val="hlink"/>
                </a:solidFill>
                <a:latin typeface="HGPｺﾞｼｯｸE" pitchFamily="50" charset="-128"/>
                <a:ea typeface="HGPｺﾞｼｯｸE" pitchFamily="50" charset="-128"/>
              </a:rPr>
              <a:t> </a:t>
            </a:r>
            <a:r>
              <a:rPr lang="zh-TW" altLang="ja-JP" sz="2600">
                <a:solidFill>
                  <a:schemeClr val="hlink"/>
                </a:solidFill>
                <a:latin typeface="HGPｺﾞｼｯｸE" pitchFamily="50" charset="-128"/>
                <a:ea typeface="HGPｺﾞｼｯｸE" pitchFamily="50" charset="-128"/>
              </a:rPr>
              <a:t> </a:t>
            </a:r>
            <a:r>
              <a:rPr lang="zh-TW" altLang="en-US" sz="2600">
                <a:solidFill>
                  <a:schemeClr val="hlink"/>
                </a:solidFill>
                <a:latin typeface="HGPｺﾞｼｯｸE" pitchFamily="50" charset="-128"/>
                <a:ea typeface="HGPｺﾞｼｯｸE" pitchFamily="50" charset="-128"/>
              </a:rPr>
              <a:t> </a:t>
            </a:r>
            <a:r>
              <a:rPr lang="zh-TW" altLang="ja-JP" sz="2600">
                <a:solidFill>
                  <a:schemeClr val="hlink"/>
                </a:solidFill>
                <a:latin typeface="HGPｺﾞｼｯｸE" pitchFamily="50" charset="-128"/>
                <a:ea typeface="HGPｺﾞｼｯｸE" pitchFamily="50" charset="-128"/>
              </a:rPr>
              <a:t> </a:t>
            </a:r>
            <a:r>
              <a:rPr lang="zh-TW" altLang="en-US" sz="2600">
                <a:solidFill>
                  <a:schemeClr val="hlink"/>
                </a:solidFill>
                <a:latin typeface="HGPｺﾞｼｯｸE" pitchFamily="50" charset="-128"/>
                <a:ea typeface="HGPｺﾞｼｯｸE" pitchFamily="50" charset="-128"/>
              </a:rPr>
              <a:t> </a:t>
            </a:r>
            <a:r>
              <a:rPr lang="zh-TW" altLang="ja-JP" sz="2600">
                <a:solidFill>
                  <a:schemeClr val="hlink"/>
                </a:solidFill>
                <a:latin typeface="HGPｺﾞｼｯｸE" pitchFamily="50" charset="-128"/>
                <a:ea typeface="HGPｺﾞｼｯｸE" pitchFamily="50" charset="-128"/>
              </a:rPr>
              <a:t> </a:t>
            </a:r>
            <a:r>
              <a:rPr lang="zh-TW" altLang="en-US" sz="2600">
                <a:solidFill>
                  <a:schemeClr val="hlink"/>
                </a:solidFill>
                <a:latin typeface="HGPｺﾞｼｯｸE" pitchFamily="50" charset="-128"/>
                <a:ea typeface="HGPｺﾞｼｯｸE" pitchFamily="50" charset="-128"/>
              </a:rPr>
              <a:t> </a:t>
            </a:r>
            <a:r>
              <a:rPr lang="zh-TW" altLang="ja-JP" sz="2600">
                <a:solidFill>
                  <a:schemeClr val="hlink"/>
                </a:solidFill>
                <a:latin typeface="HGPｺﾞｼｯｸE" pitchFamily="50" charset="-128"/>
                <a:ea typeface="HGPｺﾞｼｯｸE" pitchFamily="50" charset="-128"/>
              </a:rPr>
              <a:t> </a:t>
            </a:r>
            <a:r>
              <a:rPr lang="zh-TW" altLang="en-US" sz="2600">
                <a:solidFill>
                  <a:schemeClr val="hlink"/>
                </a:solidFill>
                <a:latin typeface="HGPｺﾞｼｯｸE" pitchFamily="50" charset="-128"/>
                <a:ea typeface="HGPｺﾞｼｯｸE" pitchFamily="50" charset="-128"/>
              </a:rPr>
              <a:t> </a:t>
            </a:r>
            <a:r>
              <a:rPr lang="zh-TW" altLang="ja-JP" sz="2600">
                <a:solidFill>
                  <a:schemeClr val="hlink"/>
                </a:solidFill>
                <a:latin typeface="HGPｺﾞｼｯｸE" pitchFamily="50" charset="-128"/>
                <a:ea typeface="HGPｺﾞｼｯｸE" pitchFamily="50" charset="-128"/>
              </a:rPr>
              <a:t> </a:t>
            </a:r>
            <a:r>
              <a:rPr lang="zh-TW" altLang="en-US" sz="2600">
                <a:solidFill>
                  <a:schemeClr val="hlink"/>
                </a:solidFill>
                <a:latin typeface="HGPｺﾞｼｯｸE" pitchFamily="50" charset="-128"/>
                <a:ea typeface="HGPｺﾞｼｯｸE" pitchFamily="50" charset="-128"/>
              </a:rPr>
              <a:t> </a:t>
            </a:r>
            <a:r>
              <a:rPr lang="zh-TW" altLang="ja-JP" sz="2600">
                <a:solidFill>
                  <a:schemeClr val="hlink"/>
                </a:solidFill>
                <a:latin typeface="HGPｺﾞｼｯｸE" pitchFamily="50" charset="-128"/>
                <a:ea typeface="HGPｺﾞｼｯｸE" pitchFamily="50" charset="-128"/>
              </a:rPr>
              <a:t> </a:t>
            </a:r>
            <a:r>
              <a:rPr lang="zh-TW" altLang="en-US" sz="2600">
                <a:solidFill>
                  <a:schemeClr val="hlink"/>
                </a:solidFill>
                <a:latin typeface="HGPｺﾞｼｯｸE" pitchFamily="50" charset="-128"/>
                <a:ea typeface="HGPｺﾞｼｯｸE" pitchFamily="50" charset="-128"/>
              </a:rPr>
              <a:t> </a:t>
            </a:r>
            <a:r>
              <a:rPr lang="zh-TW" altLang="ja-JP" sz="2600">
                <a:solidFill>
                  <a:schemeClr val="hlink"/>
                </a:solidFill>
                <a:latin typeface="HGPｺﾞｼｯｸE" pitchFamily="50" charset="-128"/>
                <a:ea typeface="HGPｺﾞｼｯｸE" pitchFamily="50" charset="-128"/>
              </a:rPr>
              <a:t> </a:t>
            </a:r>
            <a:r>
              <a:rPr lang="zh-TW" altLang="en-US" sz="2600">
                <a:solidFill>
                  <a:schemeClr val="hlink"/>
                </a:solidFill>
                <a:latin typeface="HGPｺﾞｼｯｸE" pitchFamily="50" charset="-128"/>
                <a:ea typeface="HGPｺﾞｼｯｸE" pitchFamily="50" charset="-128"/>
              </a:rPr>
              <a:t> </a:t>
            </a:r>
            <a:r>
              <a:rPr lang="zh-TW" altLang="ja-JP" sz="2600">
                <a:solidFill>
                  <a:schemeClr val="hlink"/>
                </a:solidFill>
                <a:latin typeface="HGPｺﾞｼｯｸE" pitchFamily="50" charset="-128"/>
                <a:ea typeface="HGPｺﾞｼｯｸE" pitchFamily="50" charset="-128"/>
              </a:rPr>
              <a:t> </a:t>
            </a:r>
            <a:r>
              <a:rPr lang="zh-TW" altLang="en-US" sz="2600">
                <a:solidFill>
                  <a:schemeClr val="hlink"/>
                </a:solidFill>
                <a:latin typeface="HGPｺﾞｼｯｸE" pitchFamily="50" charset="-128"/>
                <a:ea typeface="HGPｺﾞｼｯｸE" pitchFamily="50" charset="-128"/>
              </a:rPr>
              <a:t> </a:t>
            </a:r>
            <a:r>
              <a:rPr lang="zh-TW" altLang="ja-JP" sz="2600">
                <a:solidFill>
                  <a:schemeClr val="hlink"/>
                </a:solidFill>
                <a:latin typeface="HGPｺﾞｼｯｸE" pitchFamily="50" charset="-128"/>
                <a:ea typeface="HGPｺﾞｼｯｸE" pitchFamily="50" charset="-128"/>
              </a:rPr>
              <a:t> </a:t>
            </a:r>
            <a:r>
              <a:rPr lang="zh-TW" altLang="en-US" sz="2600">
                <a:solidFill>
                  <a:schemeClr val="hlink"/>
                </a:solidFill>
                <a:latin typeface="HGPｺﾞｼｯｸE" pitchFamily="50" charset="-128"/>
                <a:ea typeface="HGPｺﾞｼｯｸE" pitchFamily="50" charset="-128"/>
              </a:rPr>
              <a:t> </a:t>
            </a:r>
            <a:r>
              <a:rPr lang="zh-TW" altLang="ja-JP" sz="2600">
                <a:solidFill>
                  <a:schemeClr val="hlink"/>
                </a:solidFill>
                <a:latin typeface="HGPｺﾞｼｯｸE" pitchFamily="50" charset="-128"/>
                <a:ea typeface="HGPｺﾞｼｯｸE" pitchFamily="50" charset="-128"/>
              </a:rPr>
              <a:t> </a:t>
            </a:r>
            <a:r>
              <a:rPr lang="ja-JP" altLang="en-US" sz="2600">
                <a:solidFill>
                  <a:schemeClr val="hlink"/>
                </a:solidFill>
                <a:latin typeface="HGPｺﾞｼｯｸE" pitchFamily="50" charset="-128"/>
                <a:ea typeface="HGPｺﾞｼｯｸE" pitchFamily="50" charset="-128"/>
              </a:rPr>
              <a:t>２１％</a:t>
            </a:r>
          </a:p>
          <a:p>
            <a:pPr>
              <a:lnSpc>
                <a:spcPct val="90000"/>
              </a:lnSpc>
              <a:buFont typeface="Wingdings" pitchFamily="2" charset="2"/>
              <a:buNone/>
            </a:pPr>
            <a:r>
              <a:rPr lang="ja-JP" altLang="en-US" sz="2600">
                <a:solidFill>
                  <a:schemeClr val="tx2"/>
                </a:solidFill>
                <a:latin typeface="HGPｺﾞｼｯｸE" pitchFamily="50" charset="-128"/>
                <a:ea typeface="HGPｺﾞｼｯｸE" pitchFamily="50" charset="-128"/>
              </a:rPr>
              <a:t>退院後の住まい　</a:t>
            </a:r>
          </a:p>
          <a:p>
            <a:pPr>
              <a:lnSpc>
                <a:spcPct val="90000"/>
              </a:lnSpc>
              <a:buFont typeface="Wingdings" pitchFamily="2" charset="2"/>
              <a:buNone/>
            </a:pPr>
            <a:r>
              <a:rPr lang="ja-JP" altLang="en-US" sz="2600">
                <a:solidFill>
                  <a:schemeClr val="tx2"/>
                </a:solidFill>
                <a:latin typeface="HGPｺﾞｼｯｸE" pitchFamily="50" charset="-128"/>
                <a:ea typeface="HGPｺﾞｼｯｸE" pitchFamily="50" charset="-128"/>
              </a:rPr>
              <a:t>      家族と同居                       １８％　</a:t>
            </a:r>
          </a:p>
          <a:p>
            <a:pPr>
              <a:lnSpc>
                <a:spcPct val="90000"/>
              </a:lnSpc>
              <a:buFont typeface="Wingdings" pitchFamily="2" charset="2"/>
              <a:buNone/>
            </a:pPr>
            <a:r>
              <a:rPr lang="ja-JP" altLang="en-US" sz="2600">
                <a:solidFill>
                  <a:schemeClr val="tx2"/>
                </a:solidFill>
                <a:latin typeface="HGPｺﾞｼｯｸE" pitchFamily="50" charset="-128"/>
                <a:ea typeface="HGPｺﾞｼｯｸE" pitchFamily="50" charset="-128"/>
              </a:rPr>
              <a:t>      独り暮らし                         ３２％　</a:t>
            </a:r>
          </a:p>
          <a:p>
            <a:pPr>
              <a:lnSpc>
                <a:spcPct val="90000"/>
              </a:lnSpc>
              <a:buFont typeface="Wingdings" pitchFamily="2" charset="2"/>
              <a:buNone/>
            </a:pPr>
            <a:r>
              <a:rPr lang="ja-JP" altLang="en-US" sz="2600">
                <a:solidFill>
                  <a:schemeClr val="tx2"/>
                </a:solidFill>
                <a:latin typeface="HGPｺﾞｼｯｸE" pitchFamily="50" charset="-128"/>
                <a:ea typeface="HGPｺﾞｼｯｸE" pitchFamily="50" charset="-128"/>
              </a:rPr>
              <a:t>      グループホーム                 ２０％</a:t>
            </a:r>
          </a:p>
          <a:p>
            <a:pPr>
              <a:lnSpc>
                <a:spcPct val="90000"/>
              </a:lnSpc>
              <a:buFont typeface="Wingdings" pitchFamily="2" charset="2"/>
              <a:buNone/>
            </a:pPr>
            <a:endParaRPr lang="en-US" altLang="ja-JP" sz="2600">
              <a:solidFill>
                <a:schemeClr val="tx2"/>
              </a:solidFill>
              <a:latin typeface="HGPｺﾞｼｯｸE" pitchFamily="50" charset="-128"/>
              <a:ea typeface="HGPｺﾞｼｯｸE" pitchFamily="50" charset="-128"/>
            </a:endParaRPr>
          </a:p>
        </p:txBody>
      </p:sp>
    </p:spTree>
    <p:extLst>
      <p:ext uri="{BB962C8B-B14F-4D97-AF65-F5344CB8AC3E}">
        <p14:creationId xmlns:p14="http://schemas.microsoft.com/office/powerpoint/2010/main" xmlns="" val="92905998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7813"/>
            <a:ext cx="8229600" cy="846931"/>
          </a:xfrm>
        </p:spPr>
        <p:txBody>
          <a:bodyPr/>
          <a:lstStyle/>
          <a:p>
            <a:r>
              <a:rPr kumimoji="1" lang="ja-JP" altLang="en-US" sz="3600" dirty="0" smtClean="0"/>
              <a:t>３．大阪の経験から考えた</a:t>
            </a:r>
            <a:r>
              <a:rPr kumimoji="1" lang="en-US" altLang="ja-JP" sz="3600" dirty="0" smtClean="0"/>
              <a:t/>
            </a:r>
            <a:br>
              <a:rPr kumimoji="1" lang="en-US" altLang="ja-JP" sz="3600" dirty="0" smtClean="0"/>
            </a:br>
            <a:r>
              <a:rPr lang="ja-JP" altLang="en-US" sz="3600" dirty="0"/>
              <a:t>　</a:t>
            </a:r>
            <a:r>
              <a:rPr lang="ja-JP" altLang="en-US" sz="3600" dirty="0" smtClean="0"/>
              <a:t>　　　　　　　　　</a:t>
            </a:r>
            <a:r>
              <a:rPr kumimoji="1" lang="ja-JP" altLang="en-US" sz="3600" dirty="0" smtClean="0"/>
              <a:t>地域移行の課題と解決策</a:t>
            </a:r>
            <a:endParaRPr kumimoji="1" lang="ja-JP" altLang="en-US" sz="3600" dirty="0"/>
          </a:p>
        </p:txBody>
      </p:sp>
      <p:sp>
        <p:nvSpPr>
          <p:cNvPr id="3" name="コンテンツ プレースホルダー 2"/>
          <p:cNvSpPr>
            <a:spLocks noGrp="1"/>
          </p:cNvSpPr>
          <p:nvPr>
            <p:ph idx="1"/>
          </p:nvPr>
        </p:nvSpPr>
        <p:spPr>
          <a:xfrm>
            <a:off x="457200" y="1412776"/>
            <a:ext cx="8435280" cy="4718153"/>
          </a:xfrm>
        </p:spPr>
        <p:txBody>
          <a:bodyPr/>
          <a:lstStyle/>
          <a:p>
            <a:pPr marL="0" indent="0">
              <a:buNone/>
            </a:pPr>
            <a:r>
              <a:rPr kumimoji="1" lang="ja-JP" altLang="en-US" dirty="0" smtClean="0"/>
              <a:t>＜課題＞</a:t>
            </a:r>
            <a:endParaRPr kumimoji="1" lang="en-US" altLang="ja-JP" dirty="0" smtClean="0"/>
          </a:p>
          <a:p>
            <a:pPr marL="0" indent="0">
              <a:buNone/>
            </a:pPr>
            <a:r>
              <a:rPr kumimoji="1" lang="ja-JP" altLang="en-US" dirty="0" smtClean="0"/>
              <a:t>１．病院の働きかけでは、</a:t>
            </a:r>
            <a:r>
              <a:rPr lang="ja-JP" altLang="en-US" dirty="0">
                <a:solidFill>
                  <a:srgbClr val="000000"/>
                </a:solidFill>
              </a:rPr>
              <a:t>対象者</a:t>
            </a:r>
            <a:r>
              <a:rPr lang="ja-JP" altLang="en-US" dirty="0" smtClean="0">
                <a:solidFill>
                  <a:srgbClr val="000000"/>
                </a:solidFill>
              </a:rPr>
              <a:t>があまり</a:t>
            </a:r>
            <a:r>
              <a:rPr kumimoji="1" lang="ja-JP" altLang="en-US" dirty="0" smtClean="0"/>
              <a:t>出てこず、　　</a:t>
            </a:r>
            <a:endParaRPr kumimoji="1" lang="en-US" altLang="ja-JP" dirty="0" smtClean="0"/>
          </a:p>
          <a:p>
            <a:pPr marL="0" indent="0">
              <a:buNone/>
            </a:pPr>
            <a:r>
              <a:rPr lang="ja-JP" altLang="en-US" dirty="0"/>
              <a:t>　</a:t>
            </a:r>
            <a:r>
              <a:rPr kumimoji="1" lang="ja-JP" altLang="en-US" dirty="0" smtClean="0"/>
              <a:t>患者の退院意欲も低く、退院までに時間が</a:t>
            </a:r>
            <a:r>
              <a:rPr lang="ja-JP" altLang="en-US" dirty="0" smtClean="0"/>
              <a:t>掛かる</a:t>
            </a:r>
            <a:endParaRPr kumimoji="1" lang="en-US" altLang="ja-JP" dirty="0" smtClean="0"/>
          </a:p>
          <a:p>
            <a:pPr marL="0" indent="0">
              <a:buNone/>
            </a:pPr>
            <a:r>
              <a:rPr lang="ja-JP" altLang="en-US" dirty="0"/>
              <a:t>２</a:t>
            </a:r>
            <a:r>
              <a:rPr lang="ja-JP" altLang="en-US" dirty="0" smtClean="0"/>
              <a:t>．支援員の確保が困難で、無資格の支援員では</a:t>
            </a:r>
            <a:endParaRPr lang="en-US" altLang="ja-JP" dirty="0" smtClean="0"/>
          </a:p>
          <a:p>
            <a:pPr marL="0" indent="0">
              <a:buNone/>
            </a:pPr>
            <a:r>
              <a:rPr lang="ja-JP" altLang="en-US" dirty="0"/>
              <a:t>　</a:t>
            </a:r>
            <a:r>
              <a:rPr lang="ja-JP" altLang="en-US" dirty="0" smtClean="0"/>
              <a:t>効果的な働きかけができない</a:t>
            </a:r>
            <a:endParaRPr lang="en-US" altLang="ja-JP" dirty="0" smtClean="0"/>
          </a:p>
          <a:p>
            <a:pPr marL="0" indent="0">
              <a:buNone/>
            </a:pPr>
            <a:r>
              <a:rPr lang="ja-JP" altLang="en-US" dirty="0" smtClean="0"/>
              <a:t>＜解決策＞　北海道と米国のマディソンから</a:t>
            </a:r>
            <a:endParaRPr lang="en-US" altLang="ja-JP" dirty="0" smtClean="0"/>
          </a:p>
          <a:p>
            <a:pPr marL="0" indent="0">
              <a:buNone/>
            </a:pPr>
            <a:r>
              <a:rPr lang="ja-JP" altLang="en-US" dirty="0"/>
              <a:t>１</a:t>
            </a:r>
            <a:r>
              <a:rPr lang="ja-JP" altLang="en-US" dirty="0" smtClean="0"/>
              <a:t>．保健所が、積極的に対象者把握の努力をする</a:t>
            </a:r>
            <a:endParaRPr lang="en-US" altLang="ja-JP" dirty="0" smtClean="0"/>
          </a:p>
          <a:p>
            <a:pPr marL="0" indent="0">
              <a:buNone/>
            </a:pPr>
            <a:r>
              <a:rPr lang="ja-JP" altLang="en-US" dirty="0"/>
              <a:t>２</a:t>
            </a:r>
            <a:r>
              <a:rPr lang="ja-JP" altLang="en-US" dirty="0" smtClean="0"/>
              <a:t>．支援員としてピアサポーターを養成し採用する</a:t>
            </a:r>
            <a:endParaRPr lang="en-US" altLang="ja-JP" dirty="0" smtClean="0"/>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36261A65-C9BE-4399-8DB5-29CC0C355D96}" type="slidenum">
              <a:rPr lang="en-US" altLang="ja-JP" smtClean="0">
                <a:solidFill>
                  <a:srgbClr val="000000"/>
                </a:solidFill>
              </a:rPr>
              <a:pPr/>
              <a:t>8</a:t>
            </a:fld>
            <a:endParaRPr lang="en-US" altLang="ja-JP">
              <a:solidFill>
                <a:srgbClr val="000000"/>
              </a:solidFill>
            </a:endParaRPr>
          </a:p>
        </p:txBody>
      </p:sp>
    </p:spTree>
    <p:extLst>
      <p:ext uri="{BB962C8B-B14F-4D97-AF65-F5344CB8AC3E}">
        <p14:creationId xmlns:p14="http://schemas.microsoft.com/office/powerpoint/2010/main" xmlns="" val="20284320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タイトル 1"/>
          <p:cNvSpPr>
            <a:spLocks noGrp="1"/>
          </p:cNvSpPr>
          <p:nvPr>
            <p:ph type="title"/>
          </p:nvPr>
        </p:nvSpPr>
        <p:spPr/>
        <p:txBody>
          <a:bodyPr/>
          <a:lstStyle/>
          <a:p>
            <a:endParaRPr lang="ja-JP" altLang="en-US" smtClean="0"/>
          </a:p>
        </p:txBody>
      </p:sp>
      <p:sp>
        <p:nvSpPr>
          <p:cNvPr id="4" name="スライド番号プレースホルダー 3"/>
          <p:cNvSpPr>
            <a:spLocks noGrp="1"/>
          </p:cNvSpPr>
          <p:nvPr>
            <p:ph type="sldNum" sz="quarter" idx="12"/>
          </p:nvPr>
        </p:nvSpPr>
        <p:spPr/>
        <p:txBody>
          <a:bodyPr/>
          <a:lstStyle/>
          <a:p>
            <a:pPr>
              <a:defRPr/>
            </a:pPr>
            <a:fld id="{8E77F5F6-50FA-47FF-88DF-437816FA0A3C}" type="slidenum">
              <a:rPr lang="en-US" altLang="ja-JP" smtClean="0">
                <a:solidFill>
                  <a:srgbClr val="000000"/>
                </a:solidFill>
              </a:rPr>
              <a:pPr>
                <a:defRPr/>
              </a:pPr>
              <a:t>9</a:t>
            </a:fld>
            <a:endParaRPr lang="en-US" altLang="ja-JP">
              <a:solidFill>
                <a:srgbClr val="000000"/>
              </a:solidFill>
            </a:endParaRPr>
          </a:p>
        </p:txBody>
      </p:sp>
      <p:pic>
        <p:nvPicPr>
          <p:cNvPr id="45060"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a:xfrm>
            <a:off x="0" y="0"/>
            <a:ext cx="9144000" cy="6858000"/>
          </a:xfrm>
          <a:noFill/>
          <a:extLst>
            <a:ext uri="{91240B29-F687-4F45-9708-019B960494DF}">
              <a14:hiddenLine xmlns:a14="http://schemas.microsoft.com/office/drawing/2010/main" xmlns="" w="9525" cap="flat" cmpd="sng" algn="ctr">
                <a:solidFill>
                  <a:schemeClr val="tx1"/>
                </a:solidFill>
                <a:prstDash val="solid"/>
                <a:miter lim="800000"/>
                <a:headEnd/>
                <a:tailEnd/>
              </a14:hiddenLine>
            </a:ext>
          </a:extLst>
        </p:spPr>
      </p:pic>
    </p:spTree>
    <p:extLst>
      <p:ext uri="{BB962C8B-B14F-4D97-AF65-F5344CB8AC3E}">
        <p14:creationId xmlns:p14="http://schemas.microsoft.com/office/powerpoint/2010/main" xmlns="" val="113925692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クール">
  <a:themeElements>
    <a:clrScheme name="クール">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クール">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クール">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10.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None/>
          <a:tabLst/>
          <a:defRPr kumimoji="1" lang="ja-JP" altLang="en-US" sz="2800" b="0" i="0" u="none" strike="noStrike" cap="none" normalizeH="0" baseline="0" smtClean="0">
            <a:ln>
              <a:noFill/>
            </a:ln>
            <a:solidFill>
              <a:schemeClr val="tx1"/>
            </a:solidFill>
            <a:effectLst/>
            <a:latin typeface="ＭＳ Ｐゴシック" charset="-128"/>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None/>
          <a:tabLst/>
          <a:defRPr kumimoji="1" lang="ja-JP" altLang="en-US" sz="2800" b="0" i="0" u="none" strike="noStrike" cap="none" normalizeH="0" baseline="0" smtClean="0">
            <a:ln>
              <a:noFill/>
            </a:ln>
            <a:solidFill>
              <a:schemeClr val="tx1"/>
            </a:solidFill>
            <a:effectLst/>
            <a:latin typeface="ＭＳ Ｐゴシック" charset="-128"/>
            <a:ea typeface="ＭＳ Ｐゴシック"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C000"/>
        </a:solidFill>
        <a:ln w="38100">
          <a:noFill/>
          <a:headEnd type="none" w="med" len="med"/>
          <a:tailEnd type="arrow" w="med" len="med"/>
        </a:ln>
      </a:spPr>
      <a:bodyPr vert="eaVert" rtlCol="0" anchor="ctr"/>
      <a:lstStyle>
        <a:defPPr algn="ctr">
          <a:defRPr kumimoji="1" sz="1200" b="1" dirty="0" smtClean="0">
            <a:solidFill>
              <a:schemeClr val="bg1"/>
            </a:solidFill>
            <a:latin typeface="メイリオ" pitchFamily="50" charset="-128"/>
            <a:ea typeface="メイリオ" pitchFamily="50" charset="-128"/>
          </a:defRPr>
        </a:defPPr>
      </a:lstStyle>
      <a:style>
        <a:lnRef idx="1">
          <a:schemeClr val="accent1"/>
        </a:lnRef>
        <a:fillRef idx="0">
          <a:schemeClr val="accent1"/>
        </a:fillRef>
        <a:effectRef idx="0">
          <a:schemeClr val="accent1"/>
        </a:effectRef>
        <a:fontRef idx="minor">
          <a:schemeClr val="tx1"/>
        </a:fontRef>
      </a:style>
    </a:spDef>
    <a:lnDef>
      <a:spPr>
        <a:ln w="28575">
          <a:solidFill>
            <a:srgbClr val="FFC000"/>
          </a:solidFill>
          <a:prstDash val="sysDot"/>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12.xml><?xml version="1.0" encoding="utf-8"?>
<a:theme xmlns:a="http://schemas.openxmlformats.org/drawingml/2006/main" name="2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None/>
          <a:tabLst/>
          <a:defRPr kumimoji="1" lang="ja-JP" altLang="en-US" sz="2800" b="0" i="0" u="none" strike="noStrike" cap="none" normalizeH="0" baseline="0" smtClean="0">
            <a:ln>
              <a:noFill/>
            </a:ln>
            <a:solidFill>
              <a:schemeClr val="tx1"/>
            </a:solidFill>
            <a:effectLst/>
            <a:latin typeface="ＭＳ Ｐゴシック" pitchFamily="50" charset="-128"/>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None/>
          <a:tabLst/>
          <a:defRPr kumimoji="1" lang="ja-JP" altLang="en-US" sz="2800" b="0" i="0" u="none" strike="noStrike" cap="none" normalizeH="0" baseline="0" smtClean="0">
            <a:ln>
              <a:noFill/>
            </a:ln>
            <a:solidFill>
              <a:schemeClr val="tx1"/>
            </a:solidFill>
            <a:effectLst/>
            <a:latin typeface="ＭＳ Ｐゴシック" pitchFamily="50" charset="-128"/>
            <a:ea typeface="ＭＳ Ｐゴシック" pitchFamily="50" charset="-128"/>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None/>
          <a:tabLst/>
          <a:defRPr kumimoji="1" lang="ja-JP" altLang="en-US" sz="2800" b="0" i="0" u="none" strike="noStrike" cap="none" normalizeH="0" baseline="0" smtClean="0">
            <a:ln>
              <a:noFill/>
            </a:ln>
            <a:solidFill>
              <a:schemeClr val="tx1"/>
            </a:solidFill>
            <a:effectLst/>
            <a:latin typeface="ＭＳ Ｐゴシック" pitchFamily="50" charset="-128"/>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None/>
          <a:tabLst/>
          <a:defRPr kumimoji="1" lang="ja-JP" altLang="en-US" sz="2800" b="0" i="0" u="none" strike="noStrike" cap="none" normalizeH="0" baseline="0" smtClean="0">
            <a:ln>
              <a:noFill/>
            </a:ln>
            <a:solidFill>
              <a:schemeClr val="tx1"/>
            </a:solidFill>
            <a:effectLst/>
            <a:latin typeface="ＭＳ Ｐゴシック" pitchFamily="50" charset="-128"/>
            <a:ea typeface="ＭＳ Ｐゴシック" pitchFamily="50" charset="-128"/>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3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175">
          <a:prstDash val="sysDot"/>
          <a:tailEnd type="arrow"/>
        </a:ln>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22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ln w="9525">
          <a:solidFill>
            <a:schemeClr val="bg1"/>
          </a:solidFill>
          <a:miter lim="800000"/>
          <a:headEnd/>
          <a:tailEnd/>
        </a:ln>
      </a:spPr>
      <a:bodyPr>
        <a:spAutoFit/>
      </a:bodyPr>
      <a:lstStyle>
        <a:defPPr fontAlgn="base">
          <a:lnSpc>
            <a:spcPct val="80000"/>
          </a:lnSpc>
          <a:defRPr sz="2400" dirty="0">
            <a:solidFill>
              <a:schemeClr val="bg1"/>
            </a:solidFill>
            <a:latin typeface="Times New Roman" pitchFamily="18" charset="0"/>
            <a:ea typeface="HGP創英角ｺﾞｼｯｸUB"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800" b="0" i="0" u="none" strike="noStrike" cap="none" normalizeH="0" baseline="0" smtClean="0">
            <a:ln>
              <a:noFill/>
            </a:ln>
            <a:solidFill>
              <a:schemeClr val="bg1"/>
            </a:solidFill>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1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2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None/>
          <a:tabLst/>
          <a:defRPr kumimoji="1" lang="ja-JP" altLang="en-US" sz="2800" b="0" i="0" u="none" strike="noStrike" cap="none" normalizeH="0" baseline="0" smtClean="0">
            <a:ln>
              <a:noFill/>
            </a:ln>
            <a:solidFill>
              <a:schemeClr val="tx1"/>
            </a:solidFill>
            <a:effectLst/>
            <a:latin typeface="ＭＳ Ｐゴシック" charset="-128"/>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None/>
          <a:tabLst/>
          <a:defRPr kumimoji="1" lang="ja-JP" altLang="en-US" sz="2800" b="0" i="0" u="none" strike="noStrike" cap="none" normalizeH="0" baseline="0" smtClean="0">
            <a:ln>
              <a:noFill/>
            </a:ln>
            <a:solidFill>
              <a:schemeClr val="tx1"/>
            </a:solidFill>
            <a:effectLst/>
            <a:latin typeface="ＭＳ Ｐゴシック" charset="-128"/>
            <a:ea typeface="ＭＳ Ｐゴシック"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None/>
          <a:tabLst/>
          <a:defRPr kumimoji="1" lang="ja-JP" altLang="en-US" sz="2800" b="0" i="0" u="none" strike="noStrike" cap="none" normalizeH="0" baseline="0" smtClean="0">
            <a:ln>
              <a:noFill/>
            </a:ln>
            <a:solidFill>
              <a:schemeClr val="tx1"/>
            </a:solidFill>
            <a:effectLst/>
            <a:latin typeface="ＭＳ Ｐゴシック" charset="-128"/>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None/>
          <a:tabLst/>
          <a:defRPr kumimoji="1" lang="ja-JP" altLang="en-US" sz="2800" b="0" i="0" u="none" strike="noStrike" cap="none" normalizeH="0" baseline="0" smtClean="0">
            <a:ln>
              <a:noFill/>
            </a:ln>
            <a:solidFill>
              <a:schemeClr val="tx1"/>
            </a:solidFill>
            <a:effectLst/>
            <a:latin typeface="ＭＳ Ｐゴシック" charset="-128"/>
            <a:ea typeface="ＭＳ Ｐゴシック"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None/>
          <a:tabLst/>
          <a:defRPr kumimoji="1" lang="ja-JP" altLang="en-US" sz="2800" b="0" i="0" u="none" strike="noStrike" cap="none" normalizeH="0" baseline="0" smtClean="0">
            <a:ln>
              <a:noFill/>
            </a:ln>
            <a:solidFill>
              <a:schemeClr val="tx1"/>
            </a:solidFill>
            <a:effectLst/>
            <a:latin typeface="ＭＳ Ｐゴシック" charset="-128"/>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None/>
          <a:tabLst/>
          <a:defRPr kumimoji="1" lang="ja-JP" altLang="en-US" sz="2800" b="0" i="0" u="none" strike="noStrike" cap="none" normalizeH="0" baseline="0" smtClean="0">
            <a:ln>
              <a:noFill/>
            </a:ln>
            <a:solidFill>
              <a:schemeClr val="tx1"/>
            </a:solidFill>
            <a:effectLst/>
            <a:latin typeface="ＭＳ Ｐゴシック" charset="-128"/>
            <a:ea typeface="ＭＳ Ｐゴシック"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None/>
          <a:tabLst/>
          <a:defRPr kumimoji="1" lang="ja-JP" altLang="en-US" sz="2800" b="0" i="0" u="none" strike="noStrike" cap="none" normalizeH="0" baseline="0" smtClean="0">
            <a:ln>
              <a:noFill/>
            </a:ln>
            <a:solidFill>
              <a:schemeClr val="tx1"/>
            </a:solidFill>
            <a:effectLst/>
            <a:latin typeface="ＭＳ Ｐゴシック" charset="-128"/>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None/>
          <a:tabLst/>
          <a:defRPr kumimoji="1" lang="ja-JP" altLang="en-US" sz="2800" b="0" i="0" u="none" strike="noStrike" cap="none" normalizeH="0" baseline="0" smtClean="0">
            <a:ln>
              <a:noFill/>
            </a:ln>
            <a:solidFill>
              <a:schemeClr val="tx1"/>
            </a:solidFill>
            <a:effectLst/>
            <a:latin typeface="ＭＳ Ｐゴシック" charset="-128"/>
            <a:ea typeface="ＭＳ Ｐゴシック"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7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None/>
          <a:tabLst/>
          <a:defRPr kumimoji="1" lang="ja-JP" altLang="en-US" sz="2800" b="0" i="0" u="none" strike="noStrike" cap="none" normalizeH="0" baseline="0" smtClean="0">
            <a:ln>
              <a:noFill/>
            </a:ln>
            <a:solidFill>
              <a:schemeClr val="tx1"/>
            </a:solidFill>
            <a:effectLst/>
            <a:latin typeface="ＭＳ Ｐゴシック" charset="-128"/>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None/>
          <a:tabLst/>
          <a:defRPr kumimoji="1" lang="ja-JP" altLang="en-US" sz="2800" b="0" i="0" u="none" strike="noStrike" cap="none" normalizeH="0" baseline="0" smtClean="0">
            <a:ln>
              <a:noFill/>
            </a:ln>
            <a:solidFill>
              <a:schemeClr val="tx1"/>
            </a:solidFill>
            <a:effectLst/>
            <a:latin typeface="ＭＳ Ｐゴシック" charset="-128"/>
            <a:ea typeface="ＭＳ Ｐゴシック"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6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CCFF99"/>
        </a:solidFill>
        <a:ln w="25400">
          <a:noFill/>
          <a:round/>
          <a:headEnd/>
          <a:tailEnd/>
        </a:ln>
      </a:spPr>
      <a:bodyPr lIns="68415" tIns="34208" rIns="68415" bIns="34208"/>
      <a:lstStyle>
        <a:defPPr marL="201613" indent="-201613" algn="just" defTabSz="957263">
          <a:buFont typeface="Wingdings" pitchFamily="2" charset="2"/>
          <a:buChar char="p"/>
          <a:defRPr sz="1800">
            <a:latin typeface="HGP創英角ｺﾞｼｯｸUB" pitchFamily="50" charset="-128"/>
          </a:defRPr>
        </a:defPPr>
      </a:lstStyle>
    </a:spDef>
  </a:objectDefaults>
  <a:extraClrSchemeLst/>
</a:theme>
</file>

<file path=ppt/theme/theme9.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None/>
          <a:tabLst/>
          <a:defRPr kumimoji="1" lang="ja-JP" altLang="en-US" sz="2800" b="0" i="0" u="none" strike="noStrike" cap="none" normalizeH="0" baseline="0" smtClean="0">
            <a:ln>
              <a:noFill/>
            </a:ln>
            <a:solidFill>
              <a:schemeClr val="tx1"/>
            </a:solidFill>
            <a:effectLst/>
            <a:latin typeface="ＭＳ Ｐゴシック" charset="-128"/>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None/>
          <a:tabLst/>
          <a:defRPr kumimoji="1" lang="ja-JP" altLang="en-US" sz="2800" b="0" i="0" u="none" strike="noStrike" cap="none" normalizeH="0" baseline="0" smtClean="0">
            <a:ln>
              <a:noFill/>
            </a:ln>
            <a:solidFill>
              <a:schemeClr val="tx1"/>
            </a:solidFill>
            <a:effectLst/>
            <a:latin typeface="ＭＳ Ｐゴシック" charset="-128"/>
            <a:ea typeface="ＭＳ Ｐゴシック" charset="-128"/>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Civic</Template>
  <TotalTime>944</TotalTime>
  <Words>1681</Words>
  <Application>Microsoft Office PowerPoint</Application>
  <PresentationFormat>画面に合わせる (4:3)</PresentationFormat>
  <Paragraphs>816</Paragraphs>
  <Slides>42</Slides>
  <Notes>3</Notes>
  <HiddenSlides>0</HiddenSlides>
  <MMClips>0</MMClips>
  <ScaleCrop>false</ScaleCrop>
  <HeadingPairs>
    <vt:vector size="4" baseType="variant">
      <vt:variant>
        <vt:lpstr>テーマ</vt:lpstr>
      </vt:variant>
      <vt:variant>
        <vt:i4>20</vt:i4>
      </vt:variant>
      <vt:variant>
        <vt:lpstr>スライド タイトル</vt:lpstr>
      </vt:variant>
      <vt:variant>
        <vt:i4>42</vt:i4>
      </vt:variant>
    </vt:vector>
  </HeadingPairs>
  <TitlesOfParts>
    <vt:vector size="62" baseType="lpstr">
      <vt:lpstr>クール</vt:lpstr>
      <vt:lpstr>Office ​​テーマ</vt:lpstr>
      <vt:lpstr>1_標準デザイン</vt:lpstr>
      <vt:lpstr>4_標準デザイン</vt:lpstr>
      <vt:lpstr>5_標準デザイン</vt:lpstr>
      <vt:lpstr>6_標準デザイン</vt:lpstr>
      <vt:lpstr>7_標準デザイン</vt:lpstr>
      <vt:lpstr>16_Office テーマ</vt:lpstr>
      <vt:lpstr>Edge</vt:lpstr>
      <vt:lpstr>標準デザイン</vt:lpstr>
      <vt:lpstr>Office テーマ</vt:lpstr>
      <vt:lpstr>2_標準デザイン</vt:lpstr>
      <vt:lpstr>1_Edge</vt:lpstr>
      <vt:lpstr>2_Edge</vt:lpstr>
      <vt:lpstr>13_標準デザイン</vt:lpstr>
      <vt:lpstr>1_Office ​​テーマ</vt:lpstr>
      <vt:lpstr>22_標準デザイン</vt:lpstr>
      <vt:lpstr>2_Office テーマ</vt:lpstr>
      <vt:lpstr>11_標準デザイン</vt:lpstr>
      <vt:lpstr>12_標準デザイン</vt:lpstr>
      <vt:lpstr>地域移行を進めるための仕組み作り 保健所と事業者とピアの協働</vt:lpstr>
      <vt:lpstr>地域移行・地域定着支援は必須</vt:lpstr>
      <vt:lpstr>スライド 3</vt:lpstr>
      <vt:lpstr>スライド 4</vt:lpstr>
      <vt:lpstr>１．地域移行の歴史</vt:lpstr>
      <vt:lpstr>退院促進支援事業　　　　　　　　　　</vt:lpstr>
      <vt:lpstr> ２．成果　12～19年度の事業実績（大阪府）</vt:lpstr>
      <vt:lpstr>３．大阪の経験から考えた 　　　　　　　　　　地域移行の課題と解決策</vt:lpstr>
      <vt:lpstr>スライド 9</vt:lpstr>
      <vt:lpstr>１．地域移行への取り組み</vt:lpstr>
      <vt:lpstr>２．２２～２５年度のピア活動</vt:lpstr>
      <vt:lpstr>３．淡路島での経験で分かったこと</vt:lpstr>
      <vt:lpstr>スライド 13</vt:lpstr>
      <vt:lpstr>　精神科医療機関の状況</vt:lpstr>
      <vt:lpstr>兵庫県内精神科病院 居住市町村別在院患者数 （平成26年6月30日現在・他県への入院患者は含まず）</vt:lpstr>
      <vt:lpstr>１.但馬の取組み</vt:lpstr>
      <vt:lpstr>２．ピアサポーター養成・活用</vt:lpstr>
      <vt:lpstr>３．実績（実数）平成25年度地域移行0</vt:lpstr>
      <vt:lpstr>但馬圏域の精神科入院患者の推移（630調査による）</vt:lpstr>
      <vt:lpstr>27年度退院患者の退院先</vt:lpstr>
      <vt:lpstr>３．支援事業者の確保</vt:lpstr>
      <vt:lpstr>指定一般相談支援事業者（支援内容）</vt:lpstr>
      <vt:lpstr>スライド 23</vt:lpstr>
      <vt:lpstr>４．病院への協力依頼</vt:lpstr>
      <vt:lpstr>病院職員は、地域移行に協力してくれるか</vt:lpstr>
      <vt:lpstr>５．ピアサポーター養成</vt:lpstr>
      <vt:lpstr>ピアサポーター</vt:lpstr>
      <vt:lpstr>６．支援会議の運営</vt:lpstr>
      <vt:lpstr> ７．地域移行支援サービスを利用できる人</vt:lpstr>
      <vt:lpstr>８．対象者把握</vt:lpstr>
      <vt:lpstr>９．対象が出てこない時の対応</vt:lpstr>
      <vt:lpstr>地域移行の目標設定や進行管理の指標は</vt:lpstr>
      <vt:lpstr>スライド 33</vt:lpstr>
      <vt:lpstr>地域移行支援の効果的な実施方法</vt:lpstr>
      <vt:lpstr>まとめ</vt:lpstr>
      <vt:lpstr>参考文献</vt:lpstr>
      <vt:lpstr>統合失調症への見方を変えよう</vt:lpstr>
      <vt:lpstr>スライド 38</vt:lpstr>
      <vt:lpstr>平成２５年　都道府県別精神病床数（人口10万対）と 平均在院日数との相関</vt:lpstr>
      <vt:lpstr>スライド 40</vt:lpstr>
      <vt:lpstr>スライド 41</vt:lpstr>
      <vt:lpstr>スライド 42</vt:lpstr>
    </vt:vector>
  </TitlesOfParts>
  <Company>兵庫県</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兵庫県</dc:creator>
  <cp:lastModifiedBy>福岡県</cp:lastModifiedBy>
  <cp:revision>52</cp:revision>
  <cp:lastPrinted>2016-05-17T02:28:18Z</cp:lastPrinted>
  <dcterms:created xsi:type="dcterms:W3CDTF">2016-02-04T08:16:52Z</dcterms:created>
  <dcterms:modified xsi:type="dcterms:W3CDTF">2017-04-13T01:19:40Z</dcterms:modified>
</cp:coreProperties>
</file>