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74707-80CE-C282-8992-99AB29BFE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00A383-D3EC-3C03-C362-12C8F2C2F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F05C36-1D81-8063-7831-B9809B41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533585-69A2-915F-1387-189C54D1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938CF-4BB6-ED52-7499-5C0123E0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52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57606-774A-242B-12AE-46967853B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7C0451-999A-1C0C-B953-8427CC191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A1D3A0-C77C-3815-7BDA-471AB893D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A71893-8726-0FC0-7160-AD89746E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FA941-9120-4852-AAA9-7CB7F740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24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BE1CB1-875A-C974-1714-129E97601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EB735D-BB64-37B9-7BF0-303E712E5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8BD529-7154-8C9C-2896-97C86886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6464D5-E04D-3DDD-6070-5AA5905F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6D7369-29AE-2A46-DFF3-3E5D879E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06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0B3FD-0AD7-42BA-6908-1A061411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98736E-A546-DC10-21A1-A657A5C41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92BFFF-7419-0099-118B-039ED43F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967FE1-5BD9-ABA6-1FE2-EDF6626E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D6484F-E5C8-73B5-EB16-11A8B832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23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B7586-5BDD-7A45-17BF-B224B5B6D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E3AE9-0267-0805-F9B2-11BA87B3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F55136-C473-F317-B94B-ED2FA22A0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800593-0178-C2C3-C299-B18FFDFA3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F68F56-1D0D-2987-CA17-F529CE40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99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BBC50-0108-E474-609B-BF6B9F36F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801F8C-81BD-372D-C841-8A6310516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C2927C-B015-6583-44C3-039F631ED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369627-B930-3379-EDDA-58594507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63939E-83D8-5A8C-C277-B861519B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228EB2-4E5B-132F-6088-768BBBE7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10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BE414-6377-BC11-5E11-7510ABAA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695209-75BD-4D0D-018E-CEE5F9BB1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6EC1BF-158F-4187-313B-BE077265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4ABA5B8-F20B-B22A-A93C-73D47B2D1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FB035E-3003-32F5-79A7-5D4A778FB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9631316-1E73-B936-2998-97EE8707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67B1CED-51BE-8483-C172-CE6B7DE5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FB5046-08FF-DC73-2CD0-14BF235D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1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B0F69-6260-9AD4-92F9-B0C186679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EE1085-D5E0-785A-C331-2589216C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7E2E96-3F3D-DE37-9475-DE49E14D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36B8B1-A949-7FCB-3D4B-C30F751F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0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4B3347-6BCD-B5FD-8B0D-3A82F633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5ED505-659A-4804-E8C3-BAE61733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00888B-A1F6-BB29-004C-AAB12189D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4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FBA54-2E22-FA77-A72C-42909DFC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8FC338-0BBC-0F5A-D918-005CE9D9E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53F041-0049-A70E-DA22-67FE6171D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7A84C5-4F43-4685-ACE7-0A4CB94F5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B4BDE-7177-F170-24DC-F6561ECF4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B2F1C6-7505-146A-AB67-2DE71A5A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3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76D57-C6EA-8507-89DB-B7C568367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E71F566-9F94-4DB2-B323-B5689B749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41B8C5-E69A-48B7-E43E-31A2926DC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184FF5-CD3C-CDA9-C4AA-1C2D8976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85F3D4-06A7-3193-A1F1-5340FCA5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E4D223-481E-DFDF-EC77-A9237064D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3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213514-7B67-04E7-FA1C-6FFE53C8B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C73550-F55B-B0AD-7F97-E25F066B4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70DFF0-8480-F875-D21D-286BF83C4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96C74-90FD-47F6-A2D9-82B30C7AC7E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94189-6D93-F8CC-5795-5F9CCBB3D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D8334C-8062-F695-B398-C3ECD1C22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40883-3909-478B-8F21-62A886ECE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23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79F57F-F7DB-F3E7-3629-F56A08401562}"/>
              </a:ext>
            </a:extLst>
          </p:cNvPr>
          <p:cNvSpPr txBox="1"/>
          <p:nvPr/>
        </p:nvSpPr>
        <p:spPr>
          <a:xfrm>
            <a:off x="2455333" y="1307489"/>
            <a:ext cx="777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i="0" u="none" strike="noStrike" baseline="0" dirty="0">
                <a:latin typeface="ＭＳゴシック"/>
              </a:rPr>
              <a:t>令和４年度行政管理栄養士政策能力向上シンポジウムの参加申込</a:t>
            </a:r>
            <a:r>
              <a:rPr lang="en-US" altLang="ja-JP" sz="1800" b="1" i="0" u="none" strike="noStrike" baseline="0" dirty="0">
                <a:latin typeface="ＭＳゴシック"/>
              </a:rPr>
              <a:t>URL</a:t>
            </a:r>
            <a:endParaRPr kumimoji="1" lang="ja-JP" altLang="en-US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74C985-B116-4E8A-54F1-DD0259AF4855}"/>
              </a:ext>
            </a:extLst>
          </p:cNvPr>
          <p:cNvSpPr txBox="1"/>
          <p:nvPr/>
        </p:nvSpPr>
        <p:spPr>
          <a:xfrm>
            <a:off x="1320799" y="2782669"/>
            <a:ext cx="955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開催当日の</a:t>
            </a:r>
            <a:r>
              <a:rPr lang="en-US" altLang="ja-JP" u="sng" dirty="0"/>
              <a:t>Zoom</a:t>
            </a:r>
            <a:r>
              <a:rPr lang="ja-JP" altLang="en-US" u="sng" dirty="0"/>
              <a:t>オンライン</a:t>
            </a:r>
            <a:r>
              <a:rPr lang="ja-JP" altLang="en-US" dirty="0"/>
              <a:t>での参加枠は定員になりましたので受付を終了いたしました。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b="1" dirty="0"/>
              <a:t>会場参加と開催終了後の動画視聴申込は受付中</a:t>
            </a:r>
            <a:r>
              <a:rPr kumimoji="1" lang="ja-JP" altLang="en-US" dirty="0"/>
              <a:t>です。こちらからお申し込みください。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EC53EB-23AC-FDF8-907D-5D4936884A8D}"/>
              </a:ext>
            </a:extLst>
          </p:cNvPr>
          <p:cNvSpPr txBox="1"/>
          <p:nvPr/>
        </p:nvSpPr>
        <p:spPr>
          <a:xfrm>
            <a:off x="7044267" y="4811847"/>
            <a:ext cx="451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0" i="0" u="none" strike="noStrike" baseline="0" dirty="0">
                <a:latin typeface="BIZUDPゴシック"/>
              </a:rPr>
              <a:t>スマートフォンからでも申込できます。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7D3A96-DF1D-AB6B-9D1A-A14085AFD355}"/>
              </a:ext>
            </a:extLst>
          </p:cNvPr>
          <p:cNvSpPr txBox="1"/>
          <p:nvPr/>
        </p:nvSpPr>
        <p:spPr>
          <a:xfrm>
            <a:off x="3635021" y="2077652"/>
            <a:ext cx="566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0" i="0" u="none" strike="noStrike" baseline="0" dirty="0">
                <a:latin typeface="ＭＳゴシック"/>
              </a:rPr>
              <a:t>https://jp.surveymonkey.com/r/55XZ3GK</a:t>
            </a:r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FD06D34-B78B-5366-C3EE-AAD8E76D8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733" y="4274024"/>
            <a:ext cx="1444978" cy="144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7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BIZUDPゴシック</vt:lpstr>
      <vt:lpstr>ＭＳゴシック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hirosue</dc:creator>
  <cp:lastModifiedBy>hirosue</cp:lastModifiedBy>
  <cp:revision>1</cp:revision>
  <dcterms:created xsi:type="dcterms:W3CDTF">2022-12-09T00:38:51Z</dcterms:created>
  <dcterms:modified xsi:type="dcterms:W3CDTF">2022-12-09T00:41:54Z</dcterms:modified>
</cp:coreProperties>
</file>